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2" r:id="rId2"/>
    <p:sldMasterId id="2147483682" r:id="rId3"/>
    <p:sldMasterId id="2147483685" r:id="rId4"/>
  </p:sldMasterIdLst>
  <p:notesMasterIdLst>
    <p:notesMasterId r:id="rId24"/>
  </p:notesMasterIdLst>
  <p:sldIdLst>
    <p:sldId id="281" r:id="rId5"/>
    <p:sldId id="296" r:id="rId6"/>
    <p:sldId id="292" r:id="rId7"/>
    <p:sldId id="288" r:id="rId8"/>
    <p:sldId id="312" r:id="rId9"/>
    <p:sldId id="297" r:id="rId10"/>
    <p:sldId id="299" r:id="rId11"/>
    <p:sldId id="300" r:id="rId12"/>
    <p:sldId id="298" r:id="rId13"/>
    <p:sldId id="301" r:id="rId14"/>
    <p:sldId id="314" r:id="rId15"/>
    <p:sldId id="313" r:id="rId16"/>
    <p:sldId id="303" r:id="rId17"/>
    <p:sldId id="305" r:id="rId18"/>
    <p:sldId id="306" r:id="rId19"/>
    <p:sldId id="307" r:id="rId20"/>
    <p:sldId id="309" r:id="rId21"/>
    <p:sldId id="308" r:id="rId22"/>
    <p:sldId id="311" r:id="rId23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00E28"/>
    <a:srgbClr val="001236"/>
    <a:srgbClr val="00FFCC"/>
    <a:srgbClr val="F6981A"/>
    <a:srgbClr val="AA7216"/>
    <a:srgbClr val="9F77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91DA35-0E92-4119-A0E2-0D7DACCDD1EE}" type="datetimeFigureOut">
              <a:rPr lang="pt-PT" smtClean="0"/>
              <a:t>20/11/2020</a:t>
            </a:fld>
            <a:endParaRPr lang="pt-PT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PT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4707DE-FFBA-4CCB-911C-5A20D308148E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3346172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35B87C-A980-4BE4-B9F5-AAA904DDBE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32D2C3C-1A7B-42E3-A1DD-A4736624EB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PT"/>
              <a:t>Clique para editar o estilo de subtítulo do Modelo Global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2E9F2D14-998A-424B-8BEE-B7924C7B0B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0F221422-60CA-4F07-974C-FDEE365540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1D4B59A0-AC49-45BC-9B58-E90E112E7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7014D9-A4B2-46A2-A090-10604F074507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072987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59F03C-FCF2-4993-84D9-3EA738733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14C3160A-2E84-4E68-9523-0B008D4FE4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F5B7405F-1736-4E0D-BD75-1FE5A0D814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EFCD3EF0-15BA-4CCC-99C7-ED10036031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F86CE2F8-3A96-434A-831E-828487763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7014D9-A4B2-46A2-A090-10604F074507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4713294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722489B3-481B-4438-BE07-8D23B741058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771AE16C-5847-4705-ACF2-C65793044F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9AD2C633-51B7-4D5A-A73C-3E38C2FF01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A9852A8D-699E-4FDE-AF40-48D776BCDF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F7E6E42C-A85A-4E3C-97DA-A530080A7C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7014D9-A4B2-46A2-A090-10604F074507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741414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92289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C73A78E6-F71D-4312-BDB2-FA26CAF574B4}"/>
              </a:ext>
            </a:extLst>
          </p:cNvPr>
          <p:cNvSpPr/>
          <p:nvPr userDrawn="1"/>
        </p:nvSpPr>
        <p:spPr>
          <a:xfrm flipH="1" flipV="1">
            <a:off x="5119026" y="0"/>
            <a:ext cx="7072972" cy="6858000"/>
          </a:xfrm>
          <a:custGeom>
            <a:avLst/>
            <a:gdLst>
              <a:gd name="connsiteX0" fmla="*/ 0 w 7072972"/>
              <a:gd name="connsiteY0" fmla="*/ 0 h 6858000"/>
              <a:gd name="connsiteX1" fmla="*/ 7072972 w 7072972"/>
              <a:gd name="connsiteY1" fmla="*/ 1890052 h 6858000"/>
              <a:gd name="connsiteX2" fmla="*/ 3307176 w 7072972"/>
              <a:gd name="connsiteY2" fmla="*/ 6858000 h 6858000"/>
              <a:gd name="connsiteX3" fmla="*/ 0 w 707297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72972" h="6858000">
                <a:moveTo>
                  <a:pt x="0" y="0"/>
                </a:moveTo>
                <a:lnTo>
                  <a:pt x="7072972" y="1890052"/>
                </a:lnTo>
                <a:lnTo>
                  <a:pt x="330717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C75BF01-2621-417D-9B96-39DD8D08670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" y="0"/>
            <a:ext cx="7072972" cy="6858000"/>
          </a:xfrm>
          <a:custGeom>
            <a:avLst/>
            <a:gdLst>
              <a:gd name="connsiteX0" fmla="*/ 0 w 6200775"/>
              <a:gd name="connsiteY0" fmla="*/ 0 h 6858000"/>
              <a:gd name="connsiteX1" fmla="*/ 2158503 w 6200775"/>
              <a:gd name="connsiteY1" fmla="*/ 0 h 6858000"/>
              <a:gd name="connsiteX2" fmla="*/ 6200775 w 6200775"/>
              <a:gd name="connsiteY2" fmla="*/ 3676650 h 6858000"/>
              <a:gd name="connsiteX3" fmla="*/ 3307176 w 6200775"/>
              <a:gd name="connsiteY3" fmla="*/ 6858000 h 6858000"/>
              <a:gd name="connsiteX4" fmla="*/ 0 w 6200775"/>
              <a:gd name="connsiteY4" fmla="*/ 6858000 h 6858000"/>
              <a:gd name="connsiteX0" fmla="*/ 0 w 7424664"/>
              <a:gd name="connsiteY0" fmla="*/ 0 h 6858000"/>
              <a:gd name="connsiteX1" fmla="*/ 2158503 w 7424664"/>
              <a:gd name="connsiteY1" fmla="*/ 0 h 6858000"/>
              <a:gd name="connsiteX2" fmla="*/ 7424664 w 7424664"/>
              <a:gd name="connsiteY2" fmla="*/ 2326151 h 6858000"/>
              <a:gd name="connsiteX3" fmla="*/ 3307176 w 7424664"/>
              <a:gd name="connsiteY3" fmla="*/ 6858000 h 6858000"/>
              <a:gd name="connsiteX4" fmla="*/ 0 w 7424664"/>
              <a:gd name="connsiteY4" fmla="*/ 6858000 h 6858000"/>
              <a:gd name="connsiteX5" fmla="*/ 0 w 7424664"/>
              <a:gd name="connsiteY5" fmla="*/ 0 h 6858000"/>
              <a:gd name="connsiteX0" fmla="*/ 0 w 7424664"/>
              <a:gd name="connsiteY0" fmla="*/ 0 h 6858000"/>
              <a:gd name="connsiteX1" fmla="*/ 7424664 w 7424664"/>
              <a:gd name="connsiteY1" fmla="*/ 2326151 h 6858000"/>
              <a:gd name="connsiteX2" fmla="*/ 3307176 w 7424664"/>
              <a:gd name="connsiteY2" fmla="*/ 6858000 h 6858000"/>
              <a:gd name="connsiteX3" fmla="*/ 0 w 7424664"/>
              <a:gd name="connsiteY3" fmla="*/ 6858000 h 6858000"/>
              <a:gd name="connsiteX4" fmla="*/ 0 w 7424664"/>
              <a:gd name="connsiteY4" fmla="*/ 0 h 6858000"/>
              <a:gd name="connsiteX0" fmla="*/ 0 w 6904159"/>
              <a:gd name="connsiteY0" fmla="*/ 0 h 6858000"/>
              <a:gd name="connsiteX1" fmla="*/ 6904159 w 6904159"/>
              <a:gd name="connsiteY1" fmla="*/ 1805646 h 6858000"/>
              <a:gd name="connsiteX2" fmla="*/ 3307176 w 6904159"/>
              <a:gd name="connsiteY2" fmla="*/ 6858000 h 6858000"/>
              <a:gd name="connsiteX3" fmla="*/ 0 w 6904159"/>
              <a:gd name="connsiteY3" fmla="*/ 6858000 h 6858000"/>
              <a:gd name="connsiteX4" fmla="*/ 0 w 6904159"/>
              <a:gd name="connsiteY4" fmla="*/ 0 h 6858000"/>
              <a:gd name="connsiteX0" fmla="*/ 0 w 7072972"/>
              <a:gd name="connsiteY0" fmla="*/ 0 h 6858000"/>
              <a:gd name="connsiteX1" fmla="*/ 7072972 w 7072972"/>
              <a:gd name="connsiteY1" fmla="*/ 1890052 h 6858000"/>
              <a:gd name="connsiteX2" fmla="*/ 3307176 w 7072972"/>
              <a:gd name="connsiteY2" fmla="*/ 6858000 h 6858000"/>
              <a:gd name="connsiteX3" fmla="*/ 0 w 7072972"/>
              <a:gd name="connsiteY3" fmla="*/ 6858000 h 6858000"/>
              <a:gd name="connsiteX4" fmla="*/ 0 w 7072972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72972" h="6858000">
                <a:moveTo>
                  <a:pt x="0" y="0"/>
                </a:moveTo>
                <a:lnTo>
                  <a:pt x="7072972" y="1890052"/>
                </a:lnTo>
                <a:lnTo>
                  <a:pt x="3307176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000754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38386" y="288233"/>
            <a:ext cx="11126623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B0E4584-CE5D-458D-9E24-81299C3C9EF8}"/>
              </a:ext>
            </a:extLst>
          </p:cNvPr>
          <p:cNvGrpSpPr/>
          <p:nvPr userDrawn="1"/>
        </p:nvGrpSpPr>
        <p:grpSpPr>
          <a:xfrm flipH="1" flipV="1">
            <a:off x="601315" y="1063756"/>
            <a:ext cx="11001408" cy="181040"/>
            <a:chOff x="3094607" y="3310420"/>
            <a:chExt cx="7925673" cy="230341"/>
          </a:xfrm>
          <a:solidFill>
            <a:schemeClr val="accent3"/>
          </a:solidFill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A24CD21-4158-4941-BED2-5CC270145CBD}"/>
                </a:ext>
              </a:extLst>
            </p:cNvPr>
            <p:cNvSpPr/>
            <p:nvPr/>
          </p:nvSpPr>
          <p:spPr>
            <a:xfrm>
              <a:off x="3094607" y="3378200"/>
              <a:ext cx="6455801" cy="9465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932C08C7-D949-4266-A179-87D5665FAC6B}"/>
                </a:ext>
              </a:extLst>
            </p:cNvPr>
            <p:cNvSpPr/>
            <p:nvPr/>
          </p:nvSpPr>
          <p:spPr>
            <a:xfrm>
              <a:off x="8459960" y="3310420"/>
              <a:ext cx="2560320" cy="230341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712399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128662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5854090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59260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3230252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389633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CDED4C-DF5E-4EEE-959B-F5D377C9F9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DA47FFFC-3822-4150-BD90-EEAF20C1FB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6DCEABF4-C36E-46B6-9067-CF3D9E519B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2BEC9435-87D5-474B-9810-0B497E9AA8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31CA70B8-1B28-47AA-BDD7-93073E75B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7014D9-A4B2-46A2-A090-10604F074507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20785870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3709951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4341348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5008199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7080141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7196707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9ED399D5-4751-498D-81F2-974DD31B83F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324600" y="0"/>
            <a:ext cx="5867400" cy="6858000"/>
          </a:xfrm>
          <a:custGeom>
            <a:avLst/>
            <a:gdLst>
              <a:gd name="connsiteX0" fmla="*/ 4143398 w 5867400"/>
              <a:gd name="connsiteY0" fmla="*/ 0 h 6858000"/>
              <a:gd name="connsiteX1" fmla="*/ 5867400 w 5867400"/>
              <a:gd name="connsiteY1" fmla="*/ 0 h 6858000"/>
              <a:gd name="connsiteX2" fmla="*/ 5867400 w 5867400"/>
              <a:gd name="connsiteY2" fmla="*/ 4020185 h 6858000"/>
              <a:gd name="connsiteX3" fmla="*/ 4152877 w 5867400"/>
              <a:gd name="connsiteY3" fmla="*/ 6858000 h 6858000"/>
              <a:gd name="connsiteX4" fmla="*/ 0 w 5867400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67400" h="6858000">
                <a:moveTo>
                  <a:pt x="4143398" y="0"/>
                </a:moveTo>
                <a:lnTo>
                  <a:pt x="5867400" y="0"/>
                </a:lnTo>
                <a:lnTo>
                  <a:pt x="5867400" y="4020185"/>
                </a:lnTo>
                <a:lnTo>
                  <a:pt x="415287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38813761-96A0-45A4-A558-A877FCC7373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038351" y="0"/>
            <a:ext cx="8296275" cy="6858000"/>
          </a:xfrm>
          <a:custGeom>
            <a:avLst/>
            <a:gdLst>
              <a:gd name="connsiteX0" fmla="*/ 4143398 w 8296275"/>
              <a:gd name="connsiteY0" fmla="*/ 0 h 6858000"/>
              <a:gd name="connsiteX1" fmla="*/ 8296275 w 8296275"/>
              <a:gd name="connsiteY1" fmla="*/ 0 h 6858000"/>
              <a:gd name="connsiteX2" fmla="*/ 4152877 w 8296275"/>
              <a:gd name="connsiteY2" fmla="*/ 6858000 h 6858000"/>
              <a:gd name="connsiteX3" fmla="*/ 0 w 829627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96275" h="6858000">
                <a:moveTo>
                  <a:pt x="4143398" y="0"/>
                </a:moveTo>
                <a:lnTo>
                  <a:pt x="8296275" y="0"/>
                </a:lnTo>
                <a:lnTo>
                  <a:pt x="415287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5" name="Right Triangle 4">
            <a:extLst>
              <a:ext uri="{FF2B5EF4-FFF2-40B4-BE49-F238E27FC236}">
                <a16:creationId xmlns:a16="http://schemas.microsoft.com/office/drawing/2014/main" id="{649A94CB-7E19-4F3C-8BF6-8A8F5B8F7769}"/>
              </a:ext>
            </a:extLst>
          </p:cNvPr>
          <p:cNvSpPr/>
          <p:nvPr userDrawn="1"/>
        </p:nvSpPr>
        <p:spPr>
          <a:xfrm flipH="1">
            <a:off x="10610850" y="4219575"/>
            <a:ext cx="1581150" cy="2638426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34533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E07476F-99B8-4E97-B4F2-02120BB24BF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71502" y="257176"/>
            <a:ext cx="11201399" cy="3838575"/>
          </a:xfrm>
          <a:custGeom>
            <a:avLst/>
            <a:gdLst>
              <a:gd name="connsiteX0" fmla="*/ 1152121 w 11201399"/>
              <a:gd name="connsiteY0" fmla="*/ 3371850 h 3838575"/>
              <a:gd name="connsiteX1" fmla="*/ 9610724 w 11201399"/>
              <a:gd name="connsiteY1" fmla="*/ 3371850 h 3838575"/>
              <a:gd name="connsiteX2" fmla="*/ 9058677 w 11201399"/>
              <a:gd name="connsiteY2" fmla="*/ 3838575 h 3838575"/>
              <a:gd name="connsiteX3" fmla="*/ 600074 w 11201399"/>
              <a:gd name="connsiteY3" fmla="*/ 3838575 h 3838575"/>
              <a:gd name="connsiteX4" fmla="*/ 2095097 w 11201399"/>
              <a:gd name="connsiteY4" fmla="*/ 2809875 h 3838575"/>
              <a:gd name="connsiteX5" fmla="*/ 10553699 w 11201399"/>
              <a:gd name="connsiteY5" fmla="*/ 2809875 h 3838575"/>
              <a:gd name="connsiteX6" fmla="*/ 10001652 w 11201399"/>
              <a:gd name="connsiteY6" fmla="*/ 3276600 h 3838575"/>
              <a:gd name="connsiteX7" fmla="*/ 1543049 w 11201399"/>
              <a:gd name="connsiteY7" fmla="*/ 3276600 h 3838575"/>
              <a:gd name="connsiteX8" fmla="*/ 1209271 w 11201399"/>
              <a:gd name="connsiteY8" fmla="*/ 2247900 h 3838575"/>
              <a:gd name="connsiteX9" fmla="*/ 9667874 w 11201399"/>
              <a:gd name="connsiteY9" fmla="*/ 2247900 h 3838575"/>
              <a:gd name="connsiteX10" fmla="*/ 9115827 w 11201399"/>
              <a:gd name="connsiteY10" fmla="*/ 2714625 h 3838575"/>
              <a:gd name="connsiteX11" fmla="*/ 657225 w 11201399"/>
              <a:gd name="connsiteY11" fmla="*/ 2714625 h 3838575"/>
              <a:gd name="connsiteX12" fmla="*/ 552047 w 11201399"/>
              <a:gd name="connsiteY12" fmla="*/ 1685925 h 3838575"/>
              <a:gd name="connsiteX13" fmla="*/ 9010649 w 11201399"/>
              <a:gd name="connsiteY13" fmla="*/ 1685925 h 3838575"/>
              <a:gd name="connsiteX14" fmla="*/ 8458602 w 11201399"/>
              <a:gd name="connsiteY14" fmla="*/ 2152650 h 3838575"/>
              <a:gd name="connsiteX15" fmla="*/ 0 w 11201399"/>
              <a:gd name="connsiteY15" fmla="*/ 2152650 h 3838575"/>
              <a:gd name="connsiteX16" fmla="*/ 2742797 w 11201399"/>
              <a:gd name="connsiteY16" fmla="*/ 1123950 h 3838575"/>
              <a:gd name="connsiteX17" fmla="*/ 11201399 w 11201399"/>
              <a:gd name="connsiteY17" fmla="*/ 1123950 h 3838575"/>
              <a:gd name="connsiteX18" fmla="*/ 10649352 w 11201399"/>
              <a:gd name="connsiteY18" fmla="*/ 1590675 h 3838575"/>
              <a:gd name="connsiteX19" fmla="*/ 2190750 w 11201399"/>
              <a:gd name="connsiteY19" fmla="*/ 1590675 h 3838575"/>
              <a:gd name="connsiteX20" fmla="*/ 1418822 w 11201399"/>
              <a:gd name="connsiteY20" fmla="*/ 561975 h 3838575"/>
              <a:gd name="connsiteX21" fmla="*/ 9877424 w 11201399"/>
              <a:gd name="connsiteY21" fmla="*/ 561975 h 3838575"/>
              <a:gd name="connsiteX22" fmla="*/ 9325377 w 11201399"/>
              <a:gd name="connsiteY22" fmla="*/ 1028700 h 3838575"/>
              <a:gd name="connsiteX23" fmla="*/ 866775 w 11201399"/>
              <a:gd name="connsiteY23" fmla="*/ 1028700 h 3838575"/>
              <a:gd name="connsiteX24" fmla="*/ 1161647 w 11201399"/>
              <a:gd name="connsiteY24" fmla="*/ 0 h 3838575"/>
              <a:gd name="connsiteX25" fmla="*/ 9620249 w 11201399"/>
              <a:gd name="connsiteY25" fmla="*/ 0 h 3838575"/>
              <a:gd name="connsiteX26" fmla="*/ 9068202 w 11201399"/>
              <a:gd name="connsiteY26" fmla="*/ 466725 h 3838575"/>
              <a:gd name="connsiteX27" fmla="*/ 609600 w 11201399"/>
              <a:gd name="connsiteY27" fmla="*/ 466725 h 3838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1201399" h="3838575">
                <a:moveTo>
                  <a:pt x="1152121" y="3371850"/>
                </a:moveTo>
                <a:lnTo>
                  <a:pt x="9610724" y="3371850"/>
                </a:lnTo>
                <a:lnTo>
                  <a:pt x="9058677" y="3838575"/>
                </a:lnTo>
                <a:lnTo>
                  <a:pt x="600074" y="3838575"/>
                </a:lnTo>
                <a:close/>
                <a:moveTo>
                  <a:pt x="2095097" y="2809875"/>
                </a:moveTo>
                <a:lnTo>
                  <a:pt x="10553699" y="2809875"/>
                </a:lnTo>
                <a:lnTo>
                  <a:pt x="10001652" y="3276600"/>
                </a:lnTo>
                <a:lnTo>
                  <a:pt x="1543049" y="3276600"/>
                </a:lnTo>
                <a:close/>
                <a:moveTo>
                  <a:pt x="1209271" y="2247900"/>
                </a:moveTo>
                <a:lnTo>
                  <a:pt x="9667874" y="2247900"/>
                </a:lnTo>
                <a:lnTo>
                  <a:pt x="9115827" y="2714625"/>
                </a:lnTo>
                <a:lnTo>
                  <a:pt x="657225" y="2714625"/>
                </a:lnTo>
                <a:close/>
                <a:moveTo>
                  <a:pt x="552047" y="1685925"/>
                </a:moveTo>
                <a:lnTo>
                  <a:pt x="9010649" y="1685925"/>
                </a:lnTo>
                <a:lnTo>
                  <a:pt x="8458602" y="2152650"/>
                </a:lnTo>
                <a:lnTo>
                  <a:pt x="0" y="2152650"/>
                </a:lnTo>
                <a:close/>
                <a:moveTo>
                  <a:pt x="2742797" y="1123950"/>
                </a:moveTo>
                <a:lnTo>
                  <a:pt x="11201399" y="1123950"/>
                </a:lnTo>
                <a:lnTo>
                  <a:pt x="10649352" y="1590675"/>
                </a:lnTo>
                <a:lnTo>
                  <a:pt x="2190750" y="1590675"/>
                </a:lnTo>
                <a:close/>
                <a:moveTo>
                  <a:pt x="1418822" y="561975"/>
                </a:moveTo>
                <a:lnTo>
                  <a:pt x="9877424" y="561975"/>
                </a:lnTo>
                <a:lnTo>
                  <a:pt x="9325377" y="1028700"/>
                </a:lnTo>
                <a:lnTo>
                  <a:pt x="866775" y="1028700"/>
                </a:lnTo>
                <a:close/>
                <a:moveTo>
                  <a:pt x="1161647" y="0"/>
                </a:moveTo>
                <a:lnTo>
                  <a:pt x="9620249" y="0"/>
                </a:lnTo>
                <a:lnTo>
                  <a:pt x="9068202" y="466725"/>
                </a:lnTo>
                <a:lnTo>
                  <a:pt x="609600" y="46672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8999406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C73A78E6-F71D-4312-BDB2-FA26CAF574B4}"/>
              </a:ext>
            </a:extLst>
          </p:cNvPr>
          <p:cNvSpPr/>
          <p:nvPr userDrawn="1"/>
        </p:nvSpPr>
        <p:spPr>
          <a:xfrm flipH="1" flipV="1">
            <a:off x="5119026" y="0"/>
            <a:ext cx="7072972" cy="6858000"/>
          </a:xfrm>
          <a:custGeom>
            <a:avLst/>
            <a:gdLst>
              <a:gd name="connsiteX0" fmla="*/ 0 w 7072972"/>
              <a:gd name="connsiteY0" fmla="*/ 0 h 6858000"/>
              <a:gd name="connsiteX1" fmla="*/ 7072972 w 7072972"/>
              <a:gd name="connsiteY1" fmla="*/ 1890052 h 6858000"/>
              <a:gd name="connsiteX2" fmla="*/ 3307176 w 7072972"/>
              <a:gd name="connsiteY2" fmla="*/ 6858000 h 6858000"/>
              <a:gd name="connsiteX3" fmla="*/ 0 w 707297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72972" h="6858000">
                <a:moveTo>
                  <a:pt x="0" y="0"/>
                </a:moveTo>
                <a:lnTo>
                  <a:pt x="7072972" y="1890052"/>
                </a:lnTo>
                <a:lnTo>
                  <a:pt x="330717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C75BF01-2621-417D-9B96-39DD8D08670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" y="0"/>
            <a:ext cx="7072972" cy="6858000"/>
          </a:xfrm>
          <a:custGeom>
            <a:avLst/>
            <a:gdLst>
              <a:gd name="connsiteX0" fmla="*/ 0 w 6200775"/>
              <a:gd name="connsiteY0" fmla="*/ 0 h 6858000"/>
              <a:gd name="connsiteX1" fmla="*/ 2158503 w 6200775"/>
              <a:gd name="connsiteY1" fmla="*/ 0 h 6858000"/>
              <a:gd name="connsiteX2" fmla="*/ 6200775 w 6200775"/>
              <a:gd name="connsiteY2" fmla="*/ 3676650 h 6858000"/>
              <a:gd name="connsiteX3" fmla="*/ 3307176 w 6200775"/>
              <a:gd name="connsiteY3" fmla="*/ 6858000 h 6858000"/>
              <a:gd name="connsiteX4" fmla="*/ 0 w 6200775"/>
              <a:gd name="connsiteY4" fmla="*/ 6858000 h 6858000"/>
              <a:gd name="connsiteX0" fmla="*/ 0 w 7424664"/>
              <a:gd name="connsiteY0" fmla="*/ 0 h 6858000"/>
              <a:gd name="connsiteX1" fmla="*/ 2158503 w 7424664"/>
              <a:gd name="connsiteY1" fmla="*/ 0 h 6858000"/>
              <a:gd name="connsiteX2" fmla="*/ 7424664 w 7424664"/>
              <a:gd name="connsiteY2" fmla="*/ 2326151 h 6858000"/>
              <a:gd name="connsiteX3" fmla="*/ 3307176 w 7424664"/>
              <a:gd name="connsiteY3" fmla="*/ 6858000 h 6858000"/>
              <a:gd name="connsiteX4" fmla="*/ 0 w 7424664"/>
              <a:gd name="connsiteY4" fmla="*/ 6858000 h 6858000"/>
              <a:gd name="connsiteX5" fmla="*/ 0 w 7424664"/>
              <a:gd name="connsiteY5" fmla="*/ 0 h 6858000"/>
              <a:gd name="connsiteX0" fmla="*/ 0 w 7424664"/>
              <a:gd name="connsiteY0" fmla="*/ 0 h 6858000"/>
              <a:gd name="connsiteX1" fmla="*/ 7424664 w 7424664"/>
              <a:gd name="connsiteY1" fmla="*/ 2326151 h 6858000"/>
              <a:gd name="connsiteX2" fmla="*/ 3307176 w 7424664"/>
              <a:gd name="connsiteY2" fmla="*/ 6858000 h 6858000"/>
              <a:gd name="connsiteX3" fmla="*/ 0 w 7424664"/>
              <a:gd name="connsiteY3" fmla="*/ 6858000 h 6858000"/>
              <a:gd name="connsiteX4" fmla="*/ 0 w 7424664"/>
              <a:gd name="connsiteY4" fmla="*/ 0 h 6858000"/>
              <a:gd name="connsiteX0" fmla="*/ 0 w 6904159"/>
              <a:gd name="connsiteY0" fmla="*/ 0 h 6858000"/>
              <a:gd name="connsiteX1" fmla="*/ 6904159 w 6904159"/>
              <a:gd name="connsiteY1" fmla="*/ 1805646 h 6858000"/>
              <a:gd name="connsiteX2" fmla="*/ 3307176 w 6904159"/>
              <a:gd name="connsiteY2" fmla="*/ 6858000 h 6858000"/>
              <a:gd name="connsiteX3" fmla="*/ 0 w 6904159"/>
              <a:gd name="connsiteY3" fmla="*/ 6858000 h 6858000"/>
              <a:gd name="connsiteX4" fmla="*/ 0 w 6904159"/>
              <a:gd name="connsiteY4" fmla="*/ 0 h 6858000"/>
              <a:gd name="connsiteX0" fmla="*/ 0 w 7072972"/>
              <a:gd name="connsiteY0" fmla="*/ 0 h 6858000"/>
              <a:gd name="connsiteX1" fmla="*/ 7072972 w 7072972"/>
              <a:gd name="connsiteY1" fmla="*/ 1890052 h 6858000"/>
              <a:gd name="connsiteX2" fmla="*/ 3307176 w 7072972"/>
              <a:gd name="connsiteY2" fmla="*/ 6858000 h 6858000"/>
              <a:gd name="connsiteX3" fmla="*/ 0 w 7072972"/>
              <a:gd name="connsiteY3" fmla="*/ 6858000 h 6858000"/>
              <a:gd name="connsiteX4" fmla="*/ 0 w 7072972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72972" h="6858000">
                <a:moveTo>
                  <a:pt x="0" y="0"/>
                </a:moveTo>
                <a:lnTo>
                  <a:pt x="7072972" y="1890052"/>
                </a:lnTo>
                <a:lnTo>
                  <a:pt x="3307176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6116882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Triangle 3">
            <a:extLst>
              <a:ext uri="{FF2B5EF4-FFF2-40B4-BE49-F238E27FC236}">
                <a16:creationId xmlns:a16="http://schemas.microsoft.com/office/drawing/2014/main" id="{9376E100-F797-49FD-90AB-C5BA67219D65}"/>
              </a:ext>
            </a:extLst>
          </p:cNvPr>
          <p:cNvSpPr/>
          <p:nvPr userDrawn="1"/>
        </p:nvSpPr>
        <p:spPr>
          <a:xfrm rot="13500000">
            <a:off x="1093180" y="1061528"/>
            <a:ext cx="4734944" cy="473494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042D73AB-5687-470F-A8B1-7A613E2E844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75249" y="643597"/>
            <a:ext cx="5570806" cy="5570806"/>
          </a:xfrm>
          <a:custGeom>
            <a:avLst/>
            <a:gdLst>
              <a:gd name="connsiteX0" fmla="*/ 2785403 w 5570806"/>
              <a:gd name="connsiteY0" fmla="*/ 0 h 5570806"/>
              <a:gd name="connsiteX1" fmla="*/ 5570806 w 5570806"/>
              <a:gd name="connsiteY1" fmla="*/ 2785403 h 5570806"/>
              <a:gd name="connsiteX2" fmla="*/ 2785403 w 5570806"/>
              <a:gd name="connsiteY2" fmla="*/ 5570806 h 5570806"/>
              <a:gd name="connsiteX3" fmla="*/ 0 w 5570806"/>
              <a:gd name="connsiteY3" fmla="*/ 2785403 h 5570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70806" h="5570806">
                <a:moveTo>
                  <a:pt x="2785403" y="0"/>
                </a:moveTo>
                <a:lnTo>
                  <a:pt x="5570806" y="2785403"/>
                </a:lnTo>
                <a:lnTo>
                  <a:pt x="2785403" y="5570806"/>
                </a:lnTo>
                <a:lnTo>
                  <a:pt x="0" y="278540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6396711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ED91646-03BE-4B75-B6A7-FB02FEA0070A}"/>
              </a:ext>
            </a:extLst>
          </p:cNvPr>
          <p:cNvGrpSpPr/>
          <p:nvPr userDrawn="1"/>
        </p:nvGrpSpPr>
        <p:grpSpPr>
          <a:xfrm>
            <a:off x="3940546" y="2132436"/>
            <a:ext cx="1947507" cy="3634874"/>
            <a:chOff x="3501573" y="3178068"/>
            <a:chExt cx="1340594" cy="2737840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B43D16CE-6693-4FFE-B2A9-BE9A6FD33A73}"/>
                </a:ext>
              </a:extLst>
            </p:cNvPr>
            <p:cNvSpPr/>
            <p:nvPr/>
          </p:nvSpPr>
          <p:spPr>
            <a:xfrm>
              <a:off x="3504728" y="3612346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8574" y="65246"/>
                    <a:pt x="15716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3F6D0F55-5EA3-44A8-8443-A4257130D05B}"/>
                </a:ext>
              </a:extLst>
            </p:cNvPr>
            <p:cNvSpPr/>
            <p:nvPr/>
          </p:nvSpPr>
          <p:spPr>
            <a:xfrm>
              <a:off x="3501573" y="3832632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8574" y="65246"/>
                    <a:pt x="15716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AB6A86F1-BC93-4D9E-9324-A5DC22219D8B}"/>
                </a:ext>
              </a:extLst>
            </p:cNvPr>
            <p:cNvSpPr/>
            <p:nvPr/>
          </p:nvSpPr>
          <p:spPr>
            <a:xfrm>
              <a:off x="4776089" y="3829487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9526" y="65246"/>
                    <a:pt x="16669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6F03B2E7-5CDB-4E2E-8A1B-A52DA10C3BFD}"/>
                </a:ext>
              </a:extLst>
            </p:cNvPr>
            <p:cNvSpPr/>
            <p:nvPr/>
          </p:nvSpPr>
          <p:spPr>
            <a:xfrm>
              <a:off x="3520451" y="3178068"/>
              <a:ext cx="1321716" cy="2737840"/>
            </a:xfrm>
            <a:custGeom>
              <a:avLst/>
              <a:gdLst>
                <a:gd name="connsiteX0" fmla="*/ 350044 w 400050"/>
                <a:gd name="connsiteY0" fmla="*/ 7144 h 828675"/>
                <a:gd name="connsiteX1" fmla="*/ 53816 w 400050"/>
                <a:gd name="connsiteY1" fmla="*/ 7144 h 828675"/>
                <a:gd name="connsiteX2" fmla="*/ 7144 w 400050"/>
                <a:gd name="connsiteY2" fmla="*/ 53816 h 828675"/>
                <a:gd name="connsiteX3" fmla="*/ 7144 w 400050"/>
                <a:gd name="connsiteY3" fmla="*/ 781526 h 828675"/>
                <a:gd name="connsiteX4" fmla="*/ 53816 w 400050"/>
                <a:gd name="connsiteY4" fmla="*/ 828199 h 828675"/>
                <a:gd name="connsiteX5" fmla="*/ 350044 w 400050"/>
                <a:gd name="connsiteY5" fmla="*/ 828199 h 828675"/>
                <a:gd name="connsiteX6" fmla="*/ 396716 w 400050"/>
                <a:gd name="connsiteY6" fmla="*/ 781526 h 828675"/>
                <a:gd name="connsiteX7" fmla="*/ 396716 w 400050"/>
                <a:gd name="connsiteY7" fmla="*/ 53816 h 828675"/>
                <a:gd name="connsiteX8" fmla="*/ 350044 w 400050"/>
                <a:gd name="connsiteY8" fmla="*/ 7144 h 828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0050" h="828675">
                  <a:moveTo>
                    <a:pt x="350044" y="7144"/>
                  </a:moveTo>
                  <a:lnTo>
                    <a:pt x="53816" y="7144"/>
                  </a:lnTo>
                  <a:cubicBezTo>
                    <a:pt x="28099" y="7144"/>
                    <a:pt x="7144" y="28099"/>
                    <a:pt x="7144" y="53816"/>
                  </a:cubicBezTo>
                  <a:lnTo>
                    <a:pt x="7144" y="781526"/>
                  </a:lnTo>
                  <a:cubicBezTo>
                    <a:pt x="7144" y="807244"/>
                    <a:pt x="28099" y="828199"/>
                    <a:pt x="53816" y="828199"/>
                  </a:cubicBezTo>
                  <a:lnTo>
                    <a:pt x="350044" y="828199"/>
                  </a:lnTo>
                  <a:cubicBezTo>
                    <a:pt x="375761" y="828199"/>
                    <a:pt x="396716" y="807244"/>
                    <a:pt x="396716" y="781526"/>
                  </a:cubicBezTo>
                  <a:lnTo>
                    <a:pt x="396716" y="53816"/>
                  </a:lnTo>
                  <a:cubicBezTo>
                    <a:pt x="396716" y="28099"/>
                    <a:pt x="375761" y="7144"/>
                    <a:pt x="350044" y="714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99BFA53D-ADA1-4879-8108-8EAC699630F9}"/>
                </a:ext>
              </a:extLst>
            </p:cNvPr>
            <p:cNvSpPr/>
            <p:nvPr/>
          </p:nvSpPr>
          <p:spPr>
            <a:xfrm>
              <a:off x="3529897" y="3190651"/>
              <a:ext cx="1290246" cy="2706371"/>
            </a:xfrm>
            <a:custGeom>
              <a:avLst/>
              <a:gdLst>
                <a:gd name="connsiteX0" fmla="*/ 345281 w 390525"/>
                <a:gd name="connsiteY0" fmla="*/ 7144 h 819150"/>
                <a:gd name="connsiteX1" fmla="*/ 52864 w 390525"/>
                <a:gd name="connsiteY1" fmla="*/ 7144 h 819150"/>
                <a:gd name="connsiteX2" fmla="*/ 7144 w 390525"/>
                <a:gd name="connsiteY2" fmla="*/ 52864 h 819150"/>
                <a:gd name="connsiteX3" fmla="*/ 7144 w 390525"/>
                <a:gd name="connsiteY3" fmla="*/ 772954 h 819150"/>
                <a:gd name="connsiteX4" fmla="*/ 52864 w 390525"/>
                <a:gd name="connsiteY4" fmla="*/ 818674 h 819150"/>
                <a:gd name="connsiteX5" fmla="*/ 345281 w 390525"/>
                <a:gd name="connsiteY5" fmla="*/ 818674 h 819150"/>
                <a:gd name="connsiteX6" fmla="*/ 391001 w 390525"/>
                <a:gd name="connsiteY6" fmla="*/ 772954 h 819150"/>
                <a:gd name="connsiteX7" fmla="*/ 391001 w 390525"/>
                <a:gd name="connsiteY7" fmla="*/ 52864 h 819150"/>
                <a:gd name="connsiteX8" fmla="*/ 345281 w 390525"/>
                <a:gd name="connsiteY8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525" h="819150">
                  <a:moveTo>
                    <a:pt x="345281" y="7144"/>
                  </a:moveTo>
                  <a:lnTo>
                    <a:pt x="52864" y="7144"/>
                  </a:lnTo>
                  <a:cubicBezTo>
                    <a:pt x="27146" y="7144"/>
                    <a:pt x="7144" y="27146"/>
                    <a:pt x="7144" y="52864"/>
                  </a:cubicBezTo>
                  <a:lnTo>
                    <a:pt x="7144" y="772954"/>
                  </a:lnTo>
                  <a:cubicBezTo>
                    <a:pt x="7144" y="798671"/>
                    <a:pt x="27146" y="818674"/>
                    <a:pt x="52864" y="818674"/>
                  </a:cubicBezTo>
                  <a:lnTo>
                    <a:pt x="345281" y="818674"/>
                  </a:lnTo>
                  <a:cubicBezTo>
                    <a:pt x="370999" y="818674"/>
                    <a:pt x="391001" y="798671"/>
                    <a:pt x="391001" y="772954"/>
                  </a:cubicBezTo>
                  <a:lnTo>
                    <a:pt x="391001" y="52864"/>
                  </a:lnTo>
                  <a:cubicBezTo>
                    <a:pt x="391001" y="28099"/>
                    <a:pt x="370046" y="7144"/>
                    <a:pt x="345281" y="7144"/>
                  </a:cubicBezTo>
                  <a:close/>
                </a:path>
              </a:pathLst>
            </a:custGeom>
            <a:solidFill>
              <a:srgbClr val="1A1A1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13625529-809A-4E82-9AD6-3802244B9821}"/>
                </a:ext>
              </a:extLst>
            </p:cNvPr>
            <p:cNvSpPr/>
            <p:nvPr/>
          </p:nvSpPr>
          <p:spPr>
            <a:xfrm>
              <a:off x="3627447" y="3596610"/>
              <a:ext cx="1101430" cy="1951104"/>
            </a:xfrm>
            <a:custGeom>
              <a:avLst/>
              <a:gdLst>
                <a:gd name="connsiteX0" fmla="*/ 7144 w 333375"/>
                <a:gd name="connsiteY0" fmla="*/ 7144 h 590550"/>
                <a:gd name="connsiteX1" fmla="*/ 331946 w 333375"/>
                <a:gd name="connsiteY1" fmla="*/ 7144 h 590550"/>
                <a:gd name="connsiteX2" fmla="*/ 331946 w 333375"/>
                <a:gd name="connsiteY2" fmla="*/ 586264 h 590550"/>
                <a:gd name="connsiteX3" fmla="*/ 7144 w 333375"/>
                <a:gd name="connsiteY3" fmla="*/ 586264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3375" h="590550">
                  <a:moveTo>
                    <a:pt x="7144" y="7144"/>
                  </a:moveTo>
                  <a:lnTo>
                    <a:pt x="331946" y="7144"/>
                  </a:lnTo>
                  <a:lnTo>
                    <a:pt x="331946" y="586264"/>
                  </a:lnTo>
                  <a:lnTo>
                    <a:pt x="7144" y="58626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F0B439A1-5A0B-47B8-AF90-5B69E091FD96}"/>
                </a:ext>
              </a:extLst>
            </p:cNvPr>
            <p:cNvGrpSpPr/>
            <p:nvPr/>
          </p:nvGrpSpPr>
          <p:grpSpPr>
            <a:xfrm>
              <a:off x="4092761" y="5635852"/>
              <a:ext cx="164520" cy="173080"/>
              <a:chOff x="6772303" y="6038214"/>
              <a:chExt cx="140650" cy="147968"/>
            </a:xfrm>
          </p:grpSpPr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94D034F8-828B-42B1-921A-3B772EE70C9D}"/>
                  </a:ext>
                </a:extLst>
              </p:cNvPr>
              <p:cNvSpPr/>
              <p:nvPr/>
            </p:nvSpPr>
            <p:spPr>
              <a:xfrm>
                <a:off x="6772303" y="6038214"/>
                <a:ext cx="140650" cy="147968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51E9ABE2-2ED8-4EE5-8E7D-874DC5631879}"/>
                  </a:ext>
                </a:extLst>
              </p:cNvPr>
              <p:cNvSpPr/>
              <p:nvPr/>
            </p:nvSpPr>
            <p:spPr>
              <a:xfrm>
                <a:off x="6807465" y="6071635"/>
                <a:ext cx="70326" cy="8118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D2DA84C-3753-4174-BE4D-B7408749241E}"/>
                </a:ext>
              </a:extLst>
            </p:cNvPr>
            <p:cNvSpPr/>
            <p:nvPr/>
          </p:nvSpPr>
          <p:spPr>
            <a:xfrm>
              <a:off x="3821102" y="3628406"/>
              <a:ext cx="906450" cy="1887518"/>
            </a:xfrm>
            <a:custGeom>
              <a:avLst/>
              <a:gdLst>
                <a:gd name="connsiteX0" fmla="*/ 614149 w 1119116"/>
                <a:gd name="connsiteY0" fmla="*/ 0 h 2330356"/>
                <a:gd name="connsiteX1" fmla="*/ 1115704 w 1119116"/>
                <a:gd name="connsiteY1" fmla="*/ 6824 h 2330356"/>
                <a:gd name="connsiteX2" fmla="*/ 1119116 w 1119116"/>
                <a:gd name="connsiteY2" fmla="*/ 2330356 h 2330356"/>
                <a:gd name="connsiteX3" fmla="*/ 0 w 1119116"/>
                <a:gd name="connsiteY3" fmla="*/ 2330356 h 2330356"/>
                <a:gd name="connsiteX4" fmla="*/ 614149 w 1119116"/>
                <a:gd name="connsiteY4" fmla="*/ 0 h 2330356"/>
                <a:gd name="connsiteX0" fmla="*/ 614149 w 1119116"/>
                <a:gd name="connsiteY0" fmla="*/ 0 h 2330356"/>
                <a:gd name="connsiteX1" fmla="*/ 1115704 w 1119116"/>
                <a:gd name="connsiteY1" fmla="*/ 3412 h 2330356"/>
                <a:gd name="connsiteX2" fmla="*/ 1119116 w 1119116"/>
                <a:gd name="connsiteY2" fmla="*/ 2330356 h 2330356"/>
                <a:gd name="connsiteX3" fmla="*/ 0 w 1119116"/>
                <a:gd name="connsiteY3" fmla="*/ 2330356 h 2330356"/>
                <a:gd name="connsiteX4" fmla="*/ 614149 w 1119116"/>
                <a:gd name="connsiteY4" fmla="*/ 0 h 2330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9116" h="2330356">
                  <a:moveTo>
                    <a:pt x="614149" y="0"/>
                  </a:moveTo>
                  <a:lnTo>
                    <a:pt x="1115704" y="3412"/>
                  </a:lnTo>
                  <a:cubicBezTo>
                    <a:pt x="1116841" y="777923"/>
                    <a:pt x="1117979" y="1555845"/>
                    <a:pt x="1119116" y="2330356"/>
                  </a:cubicBezTo>
                  <a:lnTo>
                    <a:pt x="0" y="2330356"/>
                  </a:lnTo>
                  <a:lnTo>
                    <a:pt x="614149" y="0"/>
                  </a:lnTo>
                  <a:close/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93F0D115-7D01-4D0B-93C1-3EB6B4A92690}"/>
                </a:ext>
              </a:extLst>
            </p:cNvPr>
            <p:cNvSpPr/>
            <p:nvPr/>
          </p:nvSpPr>
          <p:spPr>
            <a:xfrm>
              <a:off x="4058661" y="3449093"/>
              <a:ext cx="254255" cy="58393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CA6E992-2B01-4ABB-841D-CAC46B8BC58B}"/>
                </a:ext>
              </a:extLst>
            </p:cNvPr>
            <p:cNvSpPr/>
            <p:nvPr/>
          </p:nvSpPr>
          <p:spPr>
            <a:xfrm>
              <a:off x="3922825" y="3449093"/>
              <a:ext cx="58393" cy="5839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0F194D5-DEEF-4183-9ACF-BC173239484A}"/>
              </a:ext>
            </a:extLst>
          </p:cNvPr>
          <p:cNvGrpSpPr/>
          <p:nvPr userDrawn="1"/>
        </p:nvGrpSpPr>
        <p:grpSpPr>
          <a:xfrm>
            <a:off x="6292364" y="2132436"/>
            <a:ext cx="1947507" cy="3634874"/>
            <a:chOff x="3501573" y="3178068"/>
            <a:chExt cx="1340594" cy="2737840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6F5D8B01-15CE-48B9-8093-0A4145AC50A5}"/>
                </a:ext>
              </a:extLst>
            </p:cNvPr>
            <p:cNvSpPr/>
            <p:nvPr/>
          </p:nvSpPr>
          <p:spPr>
            <a:xfrm>
              <a:off x="3504728" y="3612346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8574" y="65246"/>
                    <a:pt x="15716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59E75995-6352-4003-BC0D-704760D1AB50}"/>
                </a:ext>
              </a:extLst>
            </p:cNvPr>
            <p:cNvSpPr/>
            <p:nvPr/>
          </p:nvSpPr>
          <p:spPr>
            <a:xfrm>
              <a:off x="3501573" y="3832632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8574" y="65246"/>
                    <a:pt x="15716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1FFB5AFF-89D8-434A-B578-09A2320F399E}"/>
                </a:ext>
              </a:extLst>
            </p:cNvPr>
            <p:cNvSpPr/>
            <p:nvPr/>
          </p:nvSpPr>
          <p:spPr>
            <a:xfrm>
              <a:off x="4776089" y="3829487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9526" y="65246"/>
                    <a:pt x="16669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A47054C2-DCBE-4357-9235-30B7A6FC4F44}"/>
                </a:ext>
              </a:extLst>
            </p:cNvPr>
            <p:cNvSpPr/>
            <p:nvPr/>
          </p:nvSpPr>
          <p:spPr>
            <a:xfrm>
              <a:off x="3520451" y="3178068"/>
              <a:ext cx="1321716" cy="2737840"/>
            </a:xfrm>
            <a:custGeom>
              <a:avLst/>
              <a:gdLst>
                <a:gd name="connsiteX0" fmla="*/ 350044 w 400050"/>
                <a:gd name="connsiteY0" fmla="*/ 7144 h 828675"/>
                <a:gd name="connsiteX1" fmla="*/ 53816 w 400050"/>
                <a:gd name="connsiteY1" fmla="*/ 7144 h 828675"/>
                <a:gd name="connsiteX2" fmla="*/ 7144 w 400050"/>
                <a:gd name="connsiteY2" fmla="*/ 53816 h 828675"/>
                <a:gd name="connsiteX3" fmla="*/ 7144 w 400050"/>
                <a:gd name="connsiteY3" fmla="*/ 781526 h 828675"/>
                <a:gd name="connsiteX4" fmla="*/ 53816 w 400050"/>
                <a:gd name="connsiteY4" fmla="*/ 828199 h 828675"/>
                <a:gd name="connsiteX5" fmla="*/ 350044 w 400050"/>
                <a:gd name="connsiteY5" fmla="*/ 828199 h 828675"/>
                <a:gd name="connsiteX6" fmla="*/ 396716 w 400050"/>
                <a:gd name="connsiteY6" fmla="*/ 781526 h 828675"/>
                <a:gd name="connsiteX7" fmla="*/ 396716 w 400050"/>
                <a:gd name="connsiteY7" fmla="*/ 53816 h 828675"/>
                <a:gd name="connsiteX8" fmla="*/ 350044 w 400050"/>
                <a:gd name="connsiteY8" fmla="*/ 7144 h 828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0050" h="828675">
                  <a:moveTo>
                    <a:pt x="350044" y="7144"/>
                  </a:moveTo>
                  <a:lnTo>
                    <a:pt x="53816" y="7144"/>
                  </a:lnTo>
                  <a:cubicBezTo>
                    <a:pt x="28099" y="7144"/>
                    <a:pt x="7144" y="28099"/>
                    <a:pt x="7144" y="53816"/>
                  </a:cubicBezTo>
                  <a:lnTo>
                    <a:pt x="7144" y="781526"/>
                  </a:lnTo>
                  <a:cubicBezTo>
                    <a:pt x="7144" y="807244"/>
                    <a:pt x="28099" y="828199"/>
                    <a:pt x="53816" y="828199"/>
                  </a:cubicBezTo>
                  <a:lnTo>
                    <a:pt x="350044" y="828199"/>
                  </a:lnTo>
                  <a:cubicBezTo>
                    <a:pt x="375761" y="828199"/>
                    <a:pt x="396716" y="807244"/>
                    <a:pt x="396716" y="781526"/>
                  </a:cubicBezTo>
                  <a:lnTo>
                    <a:pt x="396716" y="53816"/>
                  </a:lnTo>
                  <a:cubicBezTo>
                    <a:pt x="396716" y="28099"/>
                    <a:pt x="375761" y="7144"/>
                    <a:pt x="350044" y="714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18585CEC-662B-40E9-955A-A63868F509BE}"/>
                </a:ext>
              </a:extLst>
            </p:cNvPr>
            <p:cNvSpPr/>
            <p:nvPr/>
          </p:nvSpPr>
          <p:spPr>
            <a:xfrm>
              <a:off x="3529897" y="3190651"/>
              <a:ext cx="1290246" cy="2706371"/>
            </a:xfrm>
            <a:custGeom>
              <a:avLst/>
              <a:gdLst>
                <a:gd name="connsiteX0" fmla="*/ 345281 w 390525"/>
                <a:gd name="connsiteY0" fmla="*/ 7144 h 819150"/>
                <a:gd name="connsiteX1" fmla="*/ 52864 w 390525"/>
                <a:gd name="connsiteY1" fmla="*/ 7144 h 819150"/>
                <a:gd name="connsiteX2" fmla="*/ 7144 w 390525"/>
                <a:gd name="connsiteY2" fmla="*/ 52864 h 819150"/>
                <a:gd name="connsiteX3" fmla="*/ 7144 w 390525"/>
                <a:gd name="connsiteY3" fmla="*/ 772954 h 819150"/>
                <a:gd name="connsiteX4" fmla="*/ 52864 w 390525"/>
                <a:gd name="connsiteY4" fmla="*/ 818674 h 819150"/>
                <a:gd name="connsiteX5" fmla="*/ 345281 w 390525"/>
                <a:gd name="connsiteY5" fmla="*/ 818674 h 819150"/>
                <a:gd name="connsiteX6" fmla="*/ 391001 w 390525"/>
                <a:gd name="connsiteY6" fmla="*/ 772954 h 819150"/>
                <a:gd name="connsiteX7" fmla="*/ 391001 w 390525"/>
                <a:gd name="connsiteY7" fmla="*/ 52864 h 819150"/>
                <a:gd name="connsiteX8" fmla="*/ 345281 w 390525"/>
                <a:gd name="connsiteY8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525" h="819150">
                  <a:moveTo>
                    <a:pt x="345281" y="7144"/>
                  </a:moveTo>
                  <a:lnTo>
                    <a:pt x="52864" y="7144"/>
                  </a:lnTo>
                  <a:cubicBezTo>
                    <a:pt x="27146" y="7144"/>
                    <a:pt x="7144" y="27146"/>
                    <a:pt x="7144" y="52864"/>
                  </a:cubicBezTo>
                  <a:lnTo>
                    <a:pt x="7144" y="772954"/>
                  </a:lnTo>
                  <a:cubicBezTo>
                    <a:pt x="7144" y="798671"/>
                    <a:pt x="27146" y="818674"/>
                    <a:pt x="52864" y="818674"/>
                  </a:cubicBezTo>
                  <a:lnTo>
                    <a:pt x="345281" y="818674"/>
                  </a:lnTo>
                  <a:cubicBezTo>
                    <a:pt x="370999" y="818674"/>
                    <a:pt x="391001" y="798671"/>
                    <a:pt x="391001" y="772954"/>
                  </a:cubicBezTo>
                  <a:lnTo>
                    <a:pt x="391001" y="52864"/>
                  </a:lnTo>
                  <a:cubicBezTo>
                    <a:pt x="391001" y="28099"/>
                    <a:pt x="370046" y="7144"/>
                    <a:pt x="345281" y="7144"/>
                  </a:cubicBezTo>
                  <a:close/>
                </a:path>
              </a:pathLst>
            </a:custGeom>
            <a:solidFill>
              <a:srgbClr val="1A1A1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C080AFF6-161A-4DD2-A9CA-73EAAE7B8E64}"/>
                </a:ext>
              </a:extLst>
            </p:cNvPr>
            <p:cNvSpPr/>
            <p:nvPr/>
          </p:nvSpPr>
          <p:spPr>
            <a:xfrm>
              <a:off x="3627447" y="3596610"/>
              <a:ext cx="1101430" cy="1951104"/>
            </a:xfrm>
            <a:custGeom>
              <a:avLst/>
              <a:gdLst>
                <a:gd name="connsiteX0" fmla="*/ 7144 w 333375"/>
                <a:gd name="connsiteY0" fmla="*/ 7144 h 590550"/>
                <a:gd name="connsiteX1" fmla="*/ 331946 w 333375"/>
                <a:gd name="connsiteY1" fmla="*/ 7144 h 590550"/>
                <a:gd name="connsiteX2" fmla="*/ 331946 w 333375"/>
                <a:gd name="connsiteY2" fmla="*/ 586264 h 590550"/>
                <a:gd name="connsiteX3" fmla="*/ 7144 w 333375"/>
                <a:gd name="connsiteY3" fmla="*/ 586264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3375" h="590550">
                  <a:moveTo>
                    <a:pt x="7144" y="7144"/>
                  </a:moveTo>
                  <a:lnTo>
                    <a:pt x="331946" y="7144"/>
                  </a:lnTo>
                  <a:lnTo>
                    <a:pt x="331946" y="586264"/>
                  </a:lnTo>
                  <a:lnTo>
                    <a:pt x="7144" y="58626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3ECF6224-BD3C-4C1D-8653-1A4D5B918F0F}"/>
                </a:ext>
              </a:extLst>
            </p:cNvPr>
            <p:cNvGrpSpPr/>
            <p:nvPr/>
          </p:nvGrpSpPr>
          <p:grpSpPr>
            <a:xfrm>
              <a:off x="4092761" y="5635852"/>
              <a:ext cx="164520" cy="173080"/>
              <a:chOff x="6772303" y="6038214"/>
              <a:chExt cx="140650" cy="147968"/>
            </a:xfrm>
          </p:grpSpPr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C09E7A77-8CD9-47CA-B042-2BF34A3B3E40}"/>
                  </a:ext>
                </a:extLst>
              </p:cNvPr>
              <p:cNvSpPr/>
              <p:nvPr/>
            </p:nvSpPr>
            <p:spPr>
              <a:xfrm>
                <a:off x="6772303" y="6038214"/>
                <a:ext cx="140650" cy="147968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07818CDE-1740-49C5-8091-A6D4063AD365}"/>
                  </a:ext>
                </a:extLst>
              </p:cNvPr>
              <p:cNvSpPr/>
              <p:nvPr/>
            </p:nvSpPr>
            <p:spPr>
              <a:xfrm>
                <a:off x="6807465" y="6071635"/>
                <a:ext cx="70326" cy="8118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D1D557AB-8325-4C72-9518-E921BC1FF0FA}"/>
                </a:ext>
              </a:extLst>
            </p:cNvPr>
            <p:cNvSpPr/>
            <p:nvPr/>
          </p:nvSpPr>
          <p:spPr>
            <a:xfrm>
              <a:off x="3821102" y="3628406"/>
              <a:ext cx="906450" cy="1887518"/>
            </a:xfrm>
            <a:custGeom>
              <a:avLst/>
              <a:gdLst>
                <a:gd name="connsiteX0" fmla="*/ 614149 w 1119116"/>
                <a:gd name="connsiteY0" fmla="*/ 0 h 2330356"/>
                <a:gd name="connsiteX1" fmla="*/ 1115704 w 1119116"/>
                <a:gd name="connsiteY1" fmla="*/ 6824 h 2330356"/>
                <a:gd name="connsiteX2" fmla="*/ 1119116 w 1119116"/>
                <a:gd name="connsiteY2" fmla="*/ 2330356 h 2330356"/>
                <a:gd name="connsiteX3" fmla="*/ 0 w 1119116"/>
                <a:gd name="connsiteY3" fmla="*/ 2330356 h 2330356"/>
                <a:gd name="connsiteX4" fmla="*/ 614149 w 1119116"/>
                <a:gd name="connsiteY4" fmla="*/ 0 h 2330356"/>
                <a:gd name="connsiteX0" fmla="*/ 614149 w 1119116"/>
                <a:gd name="connsiteY0" fmla="*/ 0 h 2330356"/>
                <a:gd name="connsiteX1" fmla="*/ 1115704 w 1119116"/>
                <a:gd name="connsiteY1" fmla="*/ 3412 h 2330356"/>
                <a:gd name="connsiteX2" fmla="*/ 1119116 w 1119116"/>
                <a:gd name="connsiteY2" fmla="*/ 2330356 h 2330356"/>
                <a:gd name="connsiteX3" fmla="*/ 0 w 1119116"/>
                <a:gd name="connsiteY3" fmla="*/ 2330356 h 2330356"/>
                <a:gd name="connsiteX4" fmla="*/ 614149 w 1119116"/>
                <a:gd name="connsiteY4" fmla="*/ 0 h 2330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9116" h="2330356">
                  <a:moveTo>
                    <a:pt x="614149" y="0"/>
                  </a:moveTo>
                  <a:lnTo>
                    <a:pt x="1115704" y="3412"/>
                  </a:lnTo>
                  <a:cubicBezTo>
                    <a:pt x="1116841" y="777923"/>
                    <a:pt x="1117979" y="1555845"/>
                    <a:pt x="1119116" y="2330356"/>
                  </a:cubicBezTo>
                  <a:lnTo>
                    <a:pt x="0" y="2330356"/>
                  </a:lnTo>
                  <a:lnTo>
                    <a:pt x="614149" y="0"/>
                  </a:lnTo>
                  <a:close/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C6BAD212-897D-4A0A-BB4F-3FBC03A69899}"/>
                </a:ext>
              </a:extLst>
            </p:cNvPr>
            <p:cNvSpPr/>
            <p:nvPr/>
          </p:nvSpPr>
          <p:spPr>
            <a:xfrm>
              <a:off x="4058661" y="3449093"/>
              <a:ext cx="254255" cy="58393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6FFF51E3-322C-49AC-A450-773141E38ACF}"/>
                </a:ext>
              </a:extLst>
            </p:cNvPr>
            <p:cNvSpPr/>
            <p:nvPr/>
          </p:nvSpPr>
          <p:spPr>
            <a:xfrm>
              <a:off x="3922825" y="3449093"/>
              <a:ext cx="58393" cy="5839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C70177A7-4E03-44B8-A2CB-D0A1D472671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152105" y="2689412"/>
            <a:ext cx="1594211" cy="2605774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31" name="그림 개체 틀 2">
            <a:extLst>
              <a:ext uri="{FF2B5EF4-FFF2-40B4-BE49-F238E27FC236}">
                <a16:creationId xmlns:a16="http://schemas.microsoft.com/office/drawing/2014/main" id="{70A66322-D504-4C12-865B-47888468E6D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498771" y="2689412"/>
            <a:ext cx="1594211" cy="2605774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32" name="Text Placeholder 9">
            <a:extLst>
              <a:ext uri="{FF2B5EF4-FFF2-40B4-BE49-F238E27FC236}">
                <a16:creationId xmlns:a16="http://schemas.microsoft.com/office/drawing/2014/main" id="{BDFB91F8-C86C-4585-8E32-D8EF9E685FB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38386" y="288233"/>
            <a:ext cx="11126623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BAC3A074-4847-4B2D-9560-6EA1E566FA94}"/>
              </a:ext>
            </a:extLst>
          </p:cNvPr>
          <p:cNvGrpSpPr/>
          <p:nvPr userDrawn="1"/>
        </p:nvGrpSpPr>
        <p:grpSpPr>
          <a:xfrm flipH="1" flipV="1">
            <a:off x="601315" y="1063756"/>
            <a:ext cx="11001408" cy="181040"/>
            <a:chOff x="3094607" y="3310420"/>
            <a:chExt cx="7925673" cy="230341"/>
          </a:xfrm>
          <a:solidFill>
            <a:schemeClr val="accent3"/>
          </a:solidFill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BD0A89A3-FE3C-4816-8631-F2BD88CD605F}"/>
                </a:ext>
              </a:extLst>
            </p:cNvPr>
            <p:cNvSpPr/>
            <p:nvPr/>
          </p:nvSpPr>
          <p:spPr>
            <a:xfrm>
              <a:off x="3094607" y="3378200"/>
              <a:ext cx="6455801" cy="9465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97F500C1-6A6A-41A0-95BC-89ECDF8EDD5C}"/>
                </a:ext>
              </a:extLst>
            </p:cNvPr>
            <p:cNvSpPr/>
            <p:nvPr/>
          </p:nvSpPr>
          <p:spPr>
            <a:xfrm>
              <a:off x="8459960" y="3310420"/>
              <a:ext cx="2560320" cy="230341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2706504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D85EEFD-F7E8-4E97-9E31-2802DBCE34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2438251B-DF13-4C5B-9E47-4E7BADEE87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E7545A29-995C-4DDA-B53E-1FD6756411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601766B3-0C55-4D8C-ABFB-BB259881B2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8F0045D9-E8C2-4698-BC73-D91BA58BB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7014D9-A4B2-46A2-A090-10604F074507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3360801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Rectangle 66">
            <a:extLst>
              <a:ext uri="{FF2B5EF4-FFF2-40B4-BE49-F238E27FC236}">
                <a16:creationId xmlns:a16="http://schemas.microsoft.com/office/drawing/2014/main" id="{26DDCC59-7D81-4934-8CD9-334EF2461687}"/>
              </a:ext>
            </a:extLst>
          </p:cNvPr>
          <p:cNvSpPr/>
          <p:nvPr userDrawn="1"/>
        </p:nvSpPr>
        <p:spPr>
          <a:xfrm>
            <a:off x="700755" y="2502725"/>
            <a:ext cx="2597468" cy="29667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 Placeholder 3">
            <a:extLst>
              <a:ext uri="{FF2B5EF4-FFF2-40B4-BE49-F238E27FC236}">
                <a16:creationId xmlns:a16="http://schemas.microsoft.com/office/drawing/2014/main" id="{8F9173AC-0C20-47AA-871D-78262AE894D9}"/>
              </a:ext>
            </a:extLst>
          </p:cNvPr>
          <p:cNvSpPr txBox="1">
            <a:spLocks/>
          </p:cNvSpPr>
          <p:nvPr userDrawn="1"/>
        </p:nvSpPr>
        <p:spPr>
          <a:xfrm>
            <a:off x="649826" y="2214903"/>
            <a:ext cx="1728444" cy="232093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dist">
              <a:buFontTx/>
              <a:buNone/>
            </a:pPr>
            <a:r>
              <a:rPr lang="en-US" sz="1600" dirty="0">
                <a:solidFill>
                  <a:schemeClr val="accent1"/>
                </a:solidFill>
              </a:rPr>
              <a:t>CHIEF CHEF</a:t>
            </a: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CC559335-A086-4F09-80E5-01E8F609A446}"/>
              </a:ext>
            </a:extLst>
          </p:cNvPr>
          <p:cNvGrpSpPr/>
          <p:nvPr userDrawn="1"/>
        </p:nvGrpSpPr>
        <p:grpSpPr>
          <a:xfrm>
            <a:off x="875945" y="2610701"/>
            <a:ext cx="2247089" cy="2750804"/>
            <a:chOff x="786668" y="2443720"/>
            <a:chExt cx="2247089" cy="2750804"/>
          </a:xfrm>
        </p:grpSpPr>
        <p:sp>
          <p:nvSpPr>
            <p:cNvPr id="70" name="직사각형 22">
              <a:extLst>
                <a:ext uri="{FF2B5EF4-FFF2-40B4-BE49-F238E27FC236}">
                  <a16:creationId xmlns:a16="http://schemas.microsoft.com/office/drawing/2014/main" id="{1D856F61-6782-4B3C-B052-FDFC383B1F24}"/>
                </a:ext>
              </a:extLst>
            </p:cNvPr>
            <p:cNvSpPr/>
            <p:nvPr userDrawn="1"/>
          </p:nvSpPr>
          <p:spPr>
            <a:xfrm>
              <a:off x="786668" y="2443720"/>
              <a:ext cx="2247089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2013 ~ 2014  Text here</a:t>
              </a:r>
            </a:p>
            <a:p>
              <a:r>
                <a:rPr lang="en-US" altLang="ko-KR" sz="1200" dirty="0">
                  <a:solidFill>
                    <a:schemeClr val="bg1"/>
                  </a:solidFill>
                </a:rPr>
                <a:t>Get a modern PowerPoint  Presentation that is beautifully designed. </a:t>
              </a:r>
            </a:p>
          </p:txBody>
        </p:sp>
        <p:sp>
          <p:nvSpPr>
            <p:cNvPr id="71" name="직사각형 5">
              <a:extLst>
                <a:ext uri="{FF2B5EF4-FFF2-40B4-BE49-F238E27FC236}">
                  <a16:creationId xmlns:a16="http://schemas.microsoft.com/office/drawing/2014/main" id="{FB606917-B35D-4076-8B89-BA0D0DB299F5}"/>
                </a:ext>
              </a:extLst>
            </p:cNvPr>
            <p:cNvSpPr/>
            <p:nvPr userDrawn="1"/>
          </p:nvSpPr>
          <p:spPr>
            <a:xfrm>
              <a:off x="786668" y="3311291"/>
              <a:ext cx="2247089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2014 ~ 2016Text here</a:t>
              </a:r>
            </a:p>
            <a:p>
              <a:r>
                <a:rPr lang="en-US" altLang="ko-KR" sz="1200" dirty="0">
                  <a:solidFill>
                    <a:schemeClr val="bg1"/>
                  </a:solidFill>
                </a:rPr>
                <a:t>Get a modern PowerPoint  Presentation that is beautifully designed.</a:t>
              </a:r>
            </a:p>
          </p:txBody>
        </p:sp>
        <p:sp>
          <p:nvSpPr>
            <p:cNvPr id="72" name="직사각형 24">
              <a:extLst>
                <a:ext uri="{FF2B5EF4-FFF2-40B4-BE49-F238E27FC236}">
                  <a16:creationId xmlns:a16="http://schemas.microsoft.com/office/drawing/2014/main" id="{ECEC9FEA-776B-4110-908A-14593A5B3BFF}"/>
                </a:ext>
              </a:extLst>
            </p:cNvPr>
            <p:cNvSpPr/>
            <p:nvPr userDrawn="1"/>
          </p:nvSpPr>
          <p:spPr>
            <a:xfrm>
              <a:off x="786668" y="4178861"/>
              <a:ext cx="1854936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2016 ~ 2019  Text here</a:t>
              </a:r>
            </a:p>
            <a:p>
              <a:r>
                <a:rPr lang="en-US" altLang="ko-KR" sz="1200" dirty="0">
                  <a:solidFill>
                    <a:schemeClr val="bg1"/>
                  </a:solidFill>
                </a:rPr>
                <a:t>Get a modern PowerPoint  Presentation that is beautifully designed. </a:t>
              </a:r>
            </a:p>
          </p:txBody>
        </p:sp>
      </p:grpSp>
      <p:sp>
        <p:nvSpPr>
          <p:cNvPr id="73" name="Rectangle 72">
            <a:extLst>
              <a:ext uri="{FF2B5EF4-FFF2-40B4-BE49-F238E27FC236}">
                <a16:creationId xmlns:a16="http://schemas.microsoft.com/office/drawing/2014/main" id="{23BBE00E-DD73-40CC-96A1-2929593344FB}"/>
              </a:ext>
            </a:extLst>
          </p:cNvPr>
          <p:cNvSpPr/>
          <p:nvPr userDrawn="1"/>
        </p:nvSpPr>
        <p:spPr>
          <a:xfrm>
            <a:off x="8820009" y="2502725"/>
            <a:ext cx="2597468" cy="296675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74" name="Text Placeholder 3">
            <a:extLst>
              <a:ext uri="{FF2B5EF4-FFF2-40B4-BE49-F238E27FC236}">
                <a16:creationId xmlns:a16="http://schemas.microsoft.com/office/drawing/2014/main" id="{28598182-CBA7-4577-A734-345D09F977E4}"/>
              </a:ext>
            </a:extLst>
          </p:cNvPr>
          <p:cNvSpPr txBox="1">
            <a:spLocks/>
          </p:cNvSpPr>
          <p:nvPr userDrawn="1"/>
        </p:nvSpPr>
        <p:spPr>
          <a:xfrm>
            <a:off x="9730632" y="2214903"/>
            <a:ext cx="1728444" cy="232093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dist">
              <a:buFontTx/>
              <a:buNone/>
            </a:pPr>
            <a:r>
              <a:rPr lang="en-US" sz="1600" dirty="0">
                <a:solidFill>
                  <a:schemeClr val="accent3"/>
                </a:solidFill>
              </a:rPr>
              <a:t>CHIEF CHEF</a:t>
            </a: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722E5347-FFCF-4CF6-8ACB-68D06AD67955}"/>
              </a:ext>
            </a:extLst>
          </p:cNvPr>
          <p:cNvGrpSpPr/>
          <p:nvPr userDrawn="1"/>
        </p:nvGrpSpPr>
        <p:grpSpPr>
          <a:xfrm>
            <a:off x="8995199" y="2610701"/>
            <a:ext cx="2247089" cy="2750804"/>
            <a:chOff x="9033652" y="2720939"/>
            <a:chExt cx="2247089" cy="2750804"/>
          </a:xfrm>
        </p:grpSpPr>
        <p:sp>
          <p:nvSpPr>
            <p:cNvPr id="76" name="직사각형 22">
              <a:extLst>
                <a:ext uri="{FF2B5EF4-FFF2-40B4-BE49-F238E27FC236}">
                  <a16:creationId xmlns:a16="http://schemas.microsoft.com/office/drawing/2014/main" id="{63315C7F-EE8B-48CA-BD62-69DCE93242EE}"/>
                </a:ext>
              </a:extLst>
            </p:cNvPr>
            <p:cNvSpPr/>
            <p:nvPr userDrawn="1"/>
          </p:nvSpPr>
          <p:spPr>
            <a:xfrm>
              <a:off x="9033652" y="2720939"/>
              <a:ext cx="2247089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</a:rPr>
                <a:t>2013 ~ 2014  Text here</a:t>
              </a:r>
            </a:p>
            <a:p>
              <a:pPr algn="r"/>
              <a:r>
                <a:rPr lang="en-US" altLang="ko-KR" sz="1200" dirty="0">
                  <a:solidFill>
                    <a:schemeClr val="bg1"/>
                  </a:solidFill>
                </a:rPr>
                <a:t>Get a modern PowerPoint  Presentation that is beautifully designed. </a:t>
              </a:r>
            </a:p>
          </p:txBody>
        </p:sp>
        <p:sp>
          <p:nvSpPr>
            <p:cNvPr id="77" name="직사각형 5">
              <a:extLst>
                <a:ext uri="{FF2B5EF4-FFF2-40B4-BE49-F238E27FC236}">
                  <a16:creationId xmlns:a16="http://schemas.microsoft.com/office/drawing/2014/main" id="{1E7F6038-79C0-4FDA-9EFE-EAADFE364767}"/>
                </a:ext>
              </a:extLst>
            </p:cNvPr>
            <p:cNvSpPr/>
            <p:nvPr userDrawn="1"/>
          </p:nvSpPr>
          <p:spPr>
            <a:xfrm>
              <a:off x="9033652" y="3588510"/>
              <a:ext cx="2247089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</a:rPr>
                <a:t>2014 ~ 2016Text here</a:t>
              </a:r>
            </a:p>
            <a:p>
              <a:pPr algn="r"/>
              <a:r>
                <a:rPr lang="en-US" altLang="ko-KR" sz="1200" dirty="0">
                  <a:solidFill>
                    <a:schemeClr val="bg1"/>
                  </a:solidFill>
                </a:rPr>
                <a:t>Get a modern PowerPoint  Presentation that is beautifully designed.</a:t>
              </a:r>
            </a:p>
          </p:txBody>
        </p:sp>
        <p:sp>
          <p:nvSpPr>
            <p:cNvPr id="78" name="직사각형 24">
              <a:extLst>
                <a:ext uri="{FF2B5EF4-FFF2-40B4-BE49-F238E27FC236}">
                  <a16:creationId xmlns:a16="http://schemas.microsoft.com/office/drawing/2014/main" id="{B6BDDF76-9E99-4442-A98B-AA1056131E91}"/>
                </a:ext>
              </a:extLst>
            </p:cNvPr>
            <p:cNvSpPr/>
            <p:nvPr userDrawn="1"/>
          </p:nvSpPr>
          <p:spPr>
            <a:xfrm>
              <a:off x="9425805" y="4456080"/>
              <a:ext cx="1854936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</a:rPr>
                <a:t>2016 ~ 2019  Text here</a:t>
              </a:r>
            </a:p>
            <a:p>
              <a:pPr algn="r"/>
              <a:r>
                <a:rPr lang="en-US" altLang="ko-KR" sz="1200" dirty="0">
                  <a:solidFill>
                    <a:schemeClr val="bg1"/>
                  </a:solidFill>
                </a:rPr>
                <a:t>Get a modern PowerPoint  Presentation that is beautifully designed. </a:t>
              </a:r>
            </a:p>
          </p:txBody>
        </p:sp>
      </p:grpSp>
      <p:sp>
        <p:nvSpPr>
          <p:cNvPr id="79" name="Rectangle 78">
            <a:extLst>
              <a:ext uri="{FF2B5EF4-FFF2-40B4-BE49-F238E27FC236}">
                <a16:creationId xmlns:a16="http://schemas.microsoft.com/office/drawing/2014/main" id="{0922E452-4D7E-4E6A-A16D-62EE1D515EF0}"/>
              </a:ext>
            </a:extLst>
          </p:cNvPr>
          <p:cNvSpPr/>
          <p:nvPr userDrawn="1"/>
        </p:nvSpPr>
        <p:spPr>
          <a:xfrm>
            <a:off x="4760382" y="2502725"/>
            <a:ext cx="2597468" cy="296675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Text Placeholder 3">
            <a:extLst>
              <a:ext uri="{FF2B5EF4-FFF2-40B4-BE49-F238E27FC236}">
                <a16:creationId xmlns:a16="http://schemas.microsoft.com/office/drawing/2014/main" id="{ED56D9DD-9F68-4069-9AC7-8BAEFCDC8713}"/>
              </a:ext>
            </a:extLst>
          </p:cNvPr>
          <p:cNvSpPr txBox="1">
            <a:spLocks/>
          </p:cNvSpPr>
          <p:nvPr userDrawn="1"/>
        </p:nvSpPr>
        <p:spPr>
          <a:xfrm>
            <a:off x="5678072" y="5577457"/>
            <a:ext cx="1728444" cy="232093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dist">
              <a:buFontTx/>
              <a:buNone/>
            </a:pPr>
            <a:r>
              <a:rPr lang="en-US" sz="1600" dirty="0">
                <a:solidFill>
                  <a:schemeClr val="accent2"/>
                </a:solidFill>
              </a:rPr>
              <a:t>CHIEF CHEF</a:t>
            </a:r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95E0AE02-335A-494F-AEA7-08BF1C5EE6CB}"/>
              </a:ext>
            </a:extLst>
          </p:cNvPr>
          <p:cNvGrpSpPr/>
          <p:nvPr userDrawn="1"/>
        </p:nvGrpSpPr>
        <p:grpSpPr>
          <a:xfrm>
            <a:off x="4935571" y="2610701"/>
            <a:ext cx="2247090" cy="2692204"/>
            <a:chOff x="5185424" y="2506483"/>
            <a:chExt cx="2247090" cy="2692204"/>
          </a:xfrm>
        </p:grpSpPr>
        <p:sp>
          <p:nvSpPr>
            <p:cNvPr id="82" name="직사각형 22">
              <a:extLst>
                <a:ext uri="{FF2B5EF4-FFF2-40B4-BE49-F238E27FC236}">
                  <a16:creationId xmlns:a16="http://schemas.microsoft.com/office/drawing/2014/main" id="{EA9ACDD5-5B9F-4ADF-B460-524C139F0A85}"/>
                </a:ext>
              </a:extLst>
            </p:cNvPr>
            <p:cNvSpPr/>
            <p:nvPr userDrawn="1"/>
          </p:nvSpPr>
          <p:spPr>
            <a:xfrm>
              <a:off x="5676374" y="2506483"/>
              <a:ext cx="1756140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</a:rPr>
                <a:t>2013 ~ 2014  </a:t>
              </a:r>
            </a:p>
            <a:p>
              <a:pPr algn="r"/>
              <a:r>
                <a:rPr lang="en-US" altLang="ko-KR" sz="1200" dirty="0">
                  <a:solidFill>
                    <a:schemeClr val="bg1"/>
                  </a:solidFill>
                </a:rPr>
                <a:t>Text here</a:t>
              </a:r>
            </a:p>
            <a:p>
              <a:pPr algn="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zing.</a:t>
              </a:r>
              <a:endParaRPr lang="en-US" altLang="ko-KR" sz="1200" dirty="0">
                <a:solidFill>
                  <a:schemeClr val="bg1"/>
                </a:solidFill>
              </a:endParaRPr>
            </a:p>
          </p:txBody>
        </p:sp>
        <p:sp>
          <p:nvSpPr>
            <p:cNvPr id="83" name="직사각형 5">
              <a:extLst>
                <a:ext uri="{FF2B5EF4-FFF2-40B4-BE49-F238E27FC236}">
                  <a16:creationId xmlns:a16="http://schemas.microsoft.com/office/drawing/2014/main" id="{CC38F4D1-5CD7-4E40-BDA1-47D025A72386}"/>
                </a:ext>
              </a:extLst>
            </p:cNvPr>
            <p:cNvSpPr/>
            <p:nvPr userDrawn="1"/>
          </p:nvSpPr>
          <p:spPr>
            <a:xfrm>
              <a:off x="5185424" y="3529420"/>
              <a:ext cx="2247089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</a:rPr>
                <a:t>2014 ~ 2016Text here</a:t>
              </a:r>
            </a:p>
            <a:p>
              <a:pPr algn="r"/>
              <a:r>
                <a:rPr lang="en-US" altLang="ko-KR" sz="1200" dirty="0">
                  <a:solidFill>
                    <a:schemeClr val="bg1"/>
                  </a:solidFill>
                </a:rPr>
                <a:t>Get a modern PowerPoint  Presentation that is beautifully designed.</a:t>
              </a:r>
            </a:p>
          </p:txBody>
        </p:sp>
        <p:sp>
          <p:nvSpPr>
            <p:cNvPr id="84" name="직사각형 24">
              <a:extLst>
                <a:ext uri="{FF2B5EF4-FFF2-40B4-BE49-F238E27FC236}">
                  <a16:creationId xmlns:a16="http://schemas.microsoft.com/office/drawing/2014/main" id="{7AECD66A-E1F5-4CDD-B4B1-0FFAF544C5DC}"/>
                </a:ext>
              </a:extLst>
            </p:cNvPr>
            <p:cNvSpPr/>
            <p:nvPr userDrawn="1"/>
          </p:nvSpPr>
          <p:spPr>
            <a:xfrm>
              <a:off x="5185424" y="4367690"/>
              <a:ext cx="2247089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</a:rPr>
                <a:t>2016 ~ 2019  Text here</a:t>
              </a:r>
            </a:p>
            <a:p>
              <a:pPr algn="r"/>
              <a:r>
                <a:rPr lang="en-US" altLang="ko-KR" sz="1200" dirty="0">
                  <a:solidFill>
                    <a:schemeClr val="bg1"/>
                  </a:solidFill>
                </a:rPr>
                <a:t>Get a modern PowerPoint  Presentation that is beautifully designed. </a:t>
              </a:r>
            </a:p>
          </p:txBody>
        </p:sp>
      </p:grpSp>
      <p:sp>
        <p:nvSpPr>
          <p:cNvPr id="85" name="TextBox 84">
            <a:extLst>
              <a:ext uri="{FF2B5EF4-FFF2-40B4-BE49-F238E27FC236}">
                <a16:creationId xmlns:a16="http://schemas.microsoft.com/office/drawing/2014/main" id="{5B76AC44-D010-4BEE-990A-9FF43EB7DD55}"/>
              </a:ext>
            </a:extLst>
          </p:cNvPr>
          <p:cNvSpPr txBox="1"/>
          <p:nvPr userDrawn="1"/>
        </p:nvSpPr>
        <p:spPr>
          <a:xfrm>
            <a:off x="649826" y="1870552"/>
            <a:ext cx="17284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Name Here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3A9898C4-A067-48D1-BF4D-AF40602903FD}"/>
              </a:ext>
            </a:extLst>
          </p:cNvPr>
          <p:cNvSpPr txBox="1"/>
          <p:nvPr userDrawn="1"/>
        </p:nvSpPr>
        <p:spPr>
          <a:xfrm>
            <a:off x="9730632" y="1870552"/>
            <a:ext cx="17284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Name Here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D960FA16-FCE7-4B73-9235-3B0ABD0B2AC8}"/>
              </a:ext>
            </a:extLst>
          </p:cNvPr>
          <p:cNvSpPr txBox="1"/>
          <p:nvPr userDrawn="1"/>
        </p:nvSpPr>
        <p:spPr>
          <a:xfrm>
            <a:off x="5678072" y="5852578"/>
            <a:ext cx="17284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Name Here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2" name="Text Placeholder 9">
            <a:extLst>
              <a:ext uri="{FF2B5EF4-FFF2-40B4-BE49-F238E27FC236}">
                <a16:creationId xmlns:a16="http://schemas.microsoft.com/office/drawing/2014/main" id="{BDFB91F8-C86C-4585-8E32-D8EF9E685FB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38386" y="288233"/>
            <a:ext cx="11126623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BAC3A074-4847-4B2D-9560-6EA1E566FA94}"/>
              </a:ext>
            </a:extLst>
          </p:cNvPr>
          <p:cNvGrpSpPr/>
          <p:nvPr userDrawn="1"/>
        </p:nvGrpSpPr>
        <p:grpSpPr>
          <a:xfrm flipH="1" flipV="1">
            <a:off x="601315" y="1063756"/>
            <a:ext cx="11001408" cy="181040"/>
            <a:chOff x="3094607" y="3310420"/>
            <a:chExt cx="7925673" cy="230341"/>
          </a:xfrm>
          <a:solidFill>
            <a:schemeClr val="accent3"/>
          </a:solidFill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BD0A89A3-FE3C-4816-8631-F2BD88CD605F}"/>
                </a:ext>
              </a:extLst>
            </p:cNvPr>
            <p:cNvSpPr/>
            <p:nvPr/>
          </p:nvSpPr>
          <p:spPr>
            <a:xfrm>
              <a:off x="3094607" y="3378200"/>
              <a:ext cx="6455801" cy="9465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97F500C1-6A6A-41A0-95BC-89ECDF8EDD5C}"/>
                </a:ext>
              </a:extLst>
            </p:cNvPr>
            <p:cNvSpPr/>
            <p:nvPr/>
          </p:nvSpPr>
          <p:spPr>
            <a:xfrm>
              <a:off x="8459960" y="3310420"/>
              <a:ext cx="2560320" cy="230341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36" name="Picture Placeholder 35">
            <a:extLst>
              <a:ext uri="{FF2B5EF4-FFF2-40B4-BE49-F238E27FC236}">
                <a16:creationId xmlns:a16="http://schemas.microsoft.com/office/drawing/2014/main" id="{396CDF18-FBE1-4BA4-8DD7-F5E9641B80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 rot="20700000">
            <a:off x="2536258" y="4516653"/>
            <a:ext cx="1845498" cy="1845498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id="{4C1BF9E0-699D-4F68-8868-2ADCBDB00B2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 rot="20700000">
            <a:off x="7757428" y="4516653"/>
            <a:ext cx="1845498" cy="1845498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7" name="Picture Placeholder 56">
            <a:extLst>
              <a:ext uri="{FF2B5EF4-FFF2-40B4-BE49-F238E27FC236}">
                <a16:creationId xmlns:a16="http://schemas.microsoft.com/office/drawing/2014/main" id="{87CA2B84-491D-444C-A901-88F6AD0D41ED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 rot="20700000" flipH="1">
            <a:off x="3767192" y="1534881"/>
            <a:ext cx="1845498" cy="1845498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551403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89891346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96070176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7601870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5954758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38386" y="288233"/>
            <a:ext cx="11126623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B0E4584-CE5D-458D-9E24-81299C3C9EF8}"/>
              </a:ext>
            </a:extLst>
          </p:cNvPr>
          <p:cNvGrpSpPr/>
          <p:nvPr userDrawn="1"/>
        </p:nvGrpSpPr>
        <p:grpSpPr>
          <a:xfrm flipH="1" flipV="1">
            <a:off x="601315" y="1063756"/>
            <a:ext cx="11001408" cy="181040"/>
            <a:chOff x="3094607" y="3310420"/>
            <a:chExt cx="7925673" cy="230341"/>
          </a:xfrm>
          <a:solidFill>
            <a:schemeClr val="accent3"/>
          </a:solidFill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A24CD21-4158-4941-BED2-5CC270145CBD}"/>
                </a:ext>
              </a:extLst>
            </p:cNvPr>
            <p:cNvSpPr/>
            <p:nvPr/>
          </p:nvSpPr>
          <p:spPr>
            <a:xfrm>
              <a:off x="3094607" y="3378200"/>
              <a:ext cx="6455801" cy="9465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932C08C7-D949-4266-A179-87D5665FAC6B}"/>
                </a:ext>
              </a:extLst>
            </p:cNvPr>
            <p:cNvSpPr/>
            <p:nvPr/>
          </p:nvSpPr>
          <p:spPr>
            <a:xfrm>
              <a:off x="8459960" y="3310420"/>
              <a:ext cx="2560320" cy="230341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0694419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1568624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28069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5083946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903806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747A12-8615-4ECC-B29E-BB98382B1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B533AD41-D769-4192-8495-443E702B57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A766EC23-811F-4C4D-9595-7CF536A32E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32D6A518-CFDC-4BB1-8C24-B7960C9531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D57438EB-D8BC-491E-936C-A5945880B5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5E43F3B8-F5C8-4E26-9C2C-D64DB7C93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7014D9-A4B2-46A2-A090-10604F074507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9163309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4841634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633432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2299912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3222402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9666990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4204580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9ED399D5-4751-498D-81F2-974DD31B83F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324600" y="0"/>
            <a:ext cx="5867400" cy="6858000"/>
          </a:xfrm>
          <a:custGeom>
            <a:avLst/>
            <a:gdLst>
              <a:gd name="connsiteX0" fmla="*/ 4143398 w 5867400"/>
              <a:gd name="connsiteY0" fmla="*/ 0 h 6858000"/>
              <a:gd name="connsiteX1" fmla="*/ 5867400 w 5867400"/>
              <a:gd name="connsiteY1" fmla="*/ 0 h 6858000"/>
              <a:gd name="connsiteX2" fmla="*/ 5867400 w 5867400"/>
              <a:gd name="connsiteY2" fmla="*/ 4020185 h 6858000"/>
              <a:gd name="connsiteX3" fmla="*/ 4152877 w 5867400"/>
              <a:gd name="connsiteY3" fmla="*/ 6858000 h 6858000"/>
              <a:gd name="connsiteX4" fmla="*/ 0 w 5867400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67400" h="6858000">
                <a:moveTo>
                  <a:pt x="4143398" y="0"/>
                </a:moveTo>
                <a:lnTo>
                  <a:pt x="5867400" y="0"/>
                </a:lnTo>
                <a:lnTo>
                  <a:pt x="5867400" y="4020185"/>
                </a:lnTo>
                <a:lnTo>
                  <a:pt x="415287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38813761-96A0-45A4-A558-A877FCC7373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038351" y="0"/>
            <a:ext cx="8296275" cy="6858000"/>
          </a:xfrm>
          <a:custGeom>
            <a:avLst/>
            <a:gdLst>
              <a:gd name="connsiteX0" fmla="*/ 4143398 w 8296275"/>
              <a:gd name="connsiteY0" fmla="*/ 0 h 6858000"/>
              <a:gd name="connsiteX1" fmla="*/ 8296275 w 8296275"/>
              <a:gd name="connsiteY1" fmla="*/ 0 h 6858000"/>
              <a:gd name="connsiteX2" fmla="*/ 4152877 w 8296275"/>
              <a:gd name="connsiteY2" fmla="*/ 6858000 h 6858000"/>
              <a:gd name="connsiteX3" fmla="*/ 0 w 829627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96275" h="6858000">
                <a:moveTo>
                  <a:pt x="4143398" y="0"/>
                </a:moveTo>
                <a:lnTo>
                  <a:pt x="8296275" y="0"/>
                </a:lnTo>
                <a:lnTo>
                  <a:pt x="415287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5" name="Right Triangle 4">
            <a:extLst>
              <a:ext uri="{FF2B5EF4-FFF2-40B4-BE49-F238E27FC236}">
                <a16:creationId xmlns:a16="http://schemas.microsoft.com/office/drawing/2014/main" id="{649A94CB-7E19-4F3C-8BF6-8A8F5B8F7769}"/>
              </a:ext>
            </a:extLst>
          </p:cNvPr>
          <p:cNvSpPr/>
          <p:nvPr userDrawn="1"/>
        </p:nvSpPr>
        <p:spPr>
          <a:xfrm flipH="1">
            <a:off x="10610850" y="4219575"/>
            <a:ext cx="1581150" cy="2638426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93543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E07476F-99B8-4E97-B4F2-02120BB24BF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71502" y="257176"/>
            <a:ext cx="11201399" cy="3838575"/>
          </a:xfrm>
          <a:custGeom>
            <a:avLst/>
            <a:gdLst>
              <a:gd name="connsiteX0" fmla="*/ 1152121 w 11201399"/>
              <a:gd name="connsiteY0" fmla="*/ 3371850 h 3838575"/>
              <a:gd name="connsiteX1" fmla="*/ 9610724 w 11201399"/>
              <a:gd name="connsiteY1" fmla="*/ 3371850 h 3838575"/>
              <a:gd name="connsiteX2" fmla="*/ 9058677 w 11201399"/>
              <a:gd name="connsiteY2" fmla="*/ 3838575 h 3838575"/>
              <a:gd name="connsiteX3" fmla="*/ 600074 w 11201399"/>
              <a:gd name="connsiteY3" fmla="*/ 3838575 h 3838575"/>
              <a:gd name="connsiteX4" fmla="*/ 2095097 w 11201399"/>
              <a:gd name="connsiteY4" fmla="*/ 2809875 h 3838575"/>
              <a:gd name="connsiteX5" fmla="*/ 10553699 w 11201399"/>
              <a:gd name="connsiteY5" fmla="*/ 2809875 h 3838575"/>
              <a:gd name="connsiteX6" fmla="*/ 10001652 w 11201399"/>
              <a:gd name="connsiteY6" fmla="*/ 3276600 h 3838575"/>
              <a:gd name="connsiteX7" fmla="*/ 1543049 w 11201399"/>
              <a:gd name="connsiteY7" fmla="*/ 3276600 h 3838575"/>
              <a:gd name="connsiteX8" fmla="*/ 1209271 w 11201399"/>
              <a:gd name="connsiteY8" fmla="*/ 2247900 h 3838575"/>
              <a:gd name="connsiteX9" fmla="*/ 9667874 w 11201399"/>
              <a:gd name="connsiteY9" fmla="*/ 2247900 h 3838575"/>
              <a:gd name="connsiteX10" fmla="*/ 9115827 w 11201399"/>
              <a:gd name="connsiteY10" fmla="*/ 2714625 h 3838575"/>
              <a:gd name="connsiteX11" fmla="*/ 657225 w 11201399"/>
              <a:gd name="connsiteY11" fmla="*/ 2714625 h 3838575"/>
              <a:gd name="connsiteX12" fmla="*/ 552047 w 11201399"/>
              <a:gd name="connsiteY12" fmla="*/ 1685925 h 3838575"/>
              <a:gd name="connsiteX13" fmla="*/ 9010649 w 11201399"/>
              <a:gd name="connsiteY13" fmla="*/ 1685925 h 3838575"/>
              <a:gd name="connsiteX14" fmla="*/ 8458602 w 11201399"/>
              <a:gd name="connsiteY14" fmla="*/ 2152650 h 3838575"/>
              <a:gd name="connsiteX15" fmla="*/ 0 w 11201399"/>
              <a:gd name="connsiteY15" fmla="*/ 2152650 h 3838575"/>
              <a:gd name="connsiteX16" fmla="*/ 2742797 w 11201399"/>
              <a:gd name="connsiteY16" fmla="*/ 1123950 h 3838575"/>
              <a:gd name="connsiteX17" fmla="*/ 11201399 w 11201399"/>
              <a:gd name="connsiteY17" fmla="*/ 1123950 h 3838575"/>
              <a:gd name="connsiteX18" fmla="*/ 10649352 w 11201399"/>
              <a:gd name="connsiteY18" fmla="*/ 1590675 h 3838575"/>
              <a:gd name="connsiteX19" fmla="*/ 2190750 w 11201399"/>
              <a:gd name="connsiteY19" fmla="*/ 1590675 h 3838575"/>
              <a:gd name="connsiteX20" fmla="*/ 1418822 w 11201399"/>
              <a:gd name="connsiteY20" fmla="*/ 561975 h 3838575"/>
              <a:gd name="connsiteX21" fmla="*/ 9877424 w 11201399"/>
              <a:gd name="connsiteY21" fmla="*/ 561975 h 3838575"/>
              <a:gd name="connsiteX22" fmla="*/ 9325377 w 11201399"/>
              <a:gd name="connsiteY22" fmla="*/ 1028700 h 3838575"/>
              <a:gd name="connsiteX23" fmla="*/ 866775 w 11201399"/>
              <a:gd name="connsiteY23" fmla="*/ 1028700 h 3838575"/>
              <a:gd name="connsiteX24" fmla="*/ 1161647 w 11201399"/>
              <a:gd name="connsiteY24" fmla="*/ 0 h 3838575"/>
              <a:gd name="connsiteX25" fmla="*/ 9620249 w 11201399"/>
              <a:gd name="connsiteY25" fmla="*/ 0 h 3838575"/>
              <a:gd name="connsiteX26" fmla="*/ 9068202 w 11201399"/>
              <a:gd name="connsiteY26" fmla="*/ 466725 h 3838575"/>
              <a:gd name="connsiteX27" fmla="*/ 609600 w 11201399"/>
              <a:gd name="connsiteY27" fmla="*/ 466725 h 3838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1201399" h="3838575">
                <a:moveTo>
                  <a:pt x="1152121" y="3371850"/>
                </a:moveTo>
                <a:lnTo>
                  <a:pt x="9610724" y="3371850"/>
                </a:lnTo>
                <a:lnTo>
                  <a:pt x="9058677" y="3838575"/>
                </a:lnTo>
                <a:lnTo>
                  <a:pt x="600074" y="3838575"/>
                </a:lnTo>
                <a:close/>
                <a:moveTo>
                  <a:pt x="2095097" y="2809875"/>
                </a:moveTo>
                <a:lnTo>
                  <a:pt x="10553699" y="2809875"/>
                </a:lnTo>
                <a:lnTo>
                  <a:pt x="10001652" y="3276600"/>
                </a:lnTo>
                <a:lnTo>
                  <a:pt x="1543049" y="3276600"/>
                </a:lnTo>
                <a:close/>
                <a:moveTo>
                  <a:pt x="1209271" y="2247900"/>
                </a:moveTo>
                <a:lnTo>
                  <a:pt x="9667874" y="2247900"/>
                </a:lnTo>
                <a:lnTo>
                  <a:pt x="9115827" y="2714625"/>
                </a:lnTo>
                <a:lnTo>
                  <a:pt x="657225" y="2714625"/>
                </a:lnTo>
                <a:close/>
                <a:moveTo>
                  <a:pt x="552047" y="1685925"/>
                </a:moveTo>
                <a:lnTo>
                  <a:pt x="9010649" y="1685925"/>
                </a:lnTo>
                <a:lnTo>
                  <a:pt x="8458602" y="2152650"/>
                </a:lnTo>
                <a:lnTo>
                  <a:pt x="0" y="2152650"/>
                </a:lnTo>
                <a:close/>
                <a:moveTo>
                  <a:pt x="2742797" y="1123950"/>
                </a:moveTo>
                <a:lnTo>
                  <a:pt x="11201399" y="1123950"/>
                </a:lnTo>
                <a:lnTo>
                  <a:pt x="10649352" y="1590675"/>
                </a:lnTo>
                <a:lnTo>
                  <a:pt x="2190750" y="1590675"/>
                </a:lnTo>
                <a:close/>
                <a:moveTo>
                  <a:pt x="1418822" y="561975"/>
                </a:moveTo>
                <a:lnTo>
                  <a:pt x="9877424" y="561975"/>
                </a:lnTo>
                <a:lnTo>
                  <a:pt x="9325377" y="1028700"/>
                </a:lnTo>
                <a:lnTo>
                  <a:pt x="866775" y="1028700"/>
                </a:lnTo>
                <a:close/>
                <a:moveTo>
                  <a:pt x="1161647" y="0"/>
                </a:moveTo>
                <a:lnTo>
                  <a:pt x="9620249" y="0"/>
                </a:lnTo>
                <a:lnTo>
                  <a:pt x="9068202" y="466725"/>
                </a:lnTo>
                <a:lnTo>
                  <a:pt x="609600" y="46672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8290632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C73A78E6-F71D-4312-BDB2-FA26CAF574B4}"/>
              </a:ext>
            </a:extLst>
          </p:cNvPr>
          <p:cNvSpPr/>
          <p:nvPr userDrawn="1"/>
        </p:nvSpPr>
        <p:spPr>
          <a:xfrm flipH="1" flipV="1">
            <a:off x="5119026" y="0"/>
            <a:ext cx="7072972" cy="6858000"/>
          </a:xfrm>
          <a:custGeom>
            <a:avLst/>
            <a:gdLst>
              <a:gd name="connsiteX0" fmla="*/ 0 w 7072972"/>
              <a:gd name="connsiteY0" fmla="*/ 0 h 6858000"/>
              <a:gd name="connsiteX1" fmla="*/ 7072972 w 7072972"/>
              <a:gd name="connsiteY1" fmla="*/ 1890052 h 6858000"/>
              <a:gd name="connsiteX2" fmla="*/ 3307176 w 7072972"/>
              <a:gd name="connsiteY2" fmla="*/ 6858000 h 6858000"/>
              <a:gd name="connsiteX3" fmla="*/ 0 w 707297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72972" h="6858000">
                <a:moveTo>
                  <a:pt x="0" y="0"/>
                </a:moveTo>
                <a:lnTo>
                  <a:pt x="7072972" y="1890052"/>
                </a:lnTo>
                <a:lnTo>
                  <a:pt x="330717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C75BF01-2621-417D-9B96-39DD8D08670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" y="0"/>
            <a:ext cx="7072972" cy="6858000"/>
          </a:xfrm>
          <a:custGeom>
            <a:avLst/>
            <a:gdLst>
              <a:gd name="connsiteX0" fmla="*/ 0 w 6200775"/>
              <a:gd name="connsiteY0" fmla="*/ 0 h 6858000"/>
              <a:gd name="connsiteX1" fmla="*/ 2158503 w 6200775"/>
              <a:gd name="connsiteY1" fmla="*/ 0 h 6858000"/>
              <a:gd name="connsiteX2" fmla="*/ 6200775 w 6200775"/>
              <a:gd name="connsiteY2" fmla="*/ 3676650 h 6858000"/>
              <a:gd name="connsiteX3" fmla="*/ 3307176 w 6200775"/>
              <a:gd name="connsiteY3" fmla="*/ 6858000 h 6858000"/>
              <a:gd name="connsiteX4" fmla="*/ 0 w 6200775"/>
              <a:gd name="connsiteY4" fmla="*/ 6858000 h 6858000"/>
              <a:gd name="connsiteX0" fmla="*/ 0 w 7424664"/>
              <a:gd name="connsiteY0" fmla="*/ 0 h 6858000"/>
              <a:gd name="connsiteX1" fmla="*/ 2158503 w 7424664"/>
              <a:gd name="connsiteY1" fmla="*/ 0 h 6858000"/>
              <a:gd name="connsiteX2" fmla="*/ 7424664 w 7424664"/>
              <a:gd name="connsiteY2" fmla="*/ 2326151 h 6858000"/>
              <a:gd name="connsiteX3" fmla="*/ 3307176 w 7424664"/>
              <a:gd name="connsiteY3" fmla="*/ 6858000 h 6858000"/>
              <a:gd name="connsiteX4" fmla="*/ 0 w 7424664"/>
              <a:gd name="connsiteY4" fmla="*/ 6858000 h 6858000"/>
              <a:gd name="connsiteX5" fmla="*/ 0 w 7424664"/>
              <a:gd name="connsiteY5" fmla="*/ 0 h 6858000"/>
              <a:gd name="connsiteX0" fmla="*/ 0 w 7424664"/>
              <a:gd name="connsiteY0" fmla="*/ 0 h 6858000"/>
              <a:gd name="connsiteX1" fmla="*/ 7424664 w 7424664"/>
              <a:gd name="connsiteY1" fmla="*/ 2326151 h 6858000"/>
              <a:gd name="connsiteX2" fmla="*/ 3307176 w 7424664"/>
              <a:gd name="connsiteY2" fmla="*/ 6858000 h 6858000"/>
              <a:gd name="connsiteX3" fmla="*/ 0 w 7424664"/>
              <a:gd name="connsiteY3" fmla="*/ 6858000 h 6858000"/>
              <a:gd name="connsiteX4" fmla="*/ 0 w 7424664"/>
              <a:gd name="connsiteY4" fmla="*/ 0 h 6858000"/>
              <a:gd name="connsiteX0" fmla="*/ 0 w 6904159"/>
              <a:gd name="connsiteY0" fmla="*/ 0 h 6858000"/>
              <a:gd name="connsiteX1" fmla="*/ 6904159 w 6904159"/>
              <a:gd name="connsiteY1" fmla="*/ 1805646 h 6858000"/>
              <a:gd name="connsiteX2" fmla="*/ 3307176 w 6904159"/>
              <a:gd name="connsiteY2" fmla="*/ 6858000 h 6858000"/>
              <a:gd name="connsiteX3" fmla="*/ 0 w 6904159"/>
              <a:gd name="connsiteY3" fmla="*/ 6858000 h 6858000"/>
              <a:gd name="connsiteX4" fmla="*/ 0 w 6904159"/>
              <a:gd name="connsiteY4" fmla="*/ 0 h 6858000"/>
              <a:gd name="connsiteX0" fmla="*/ 0 w 7072972"/>
              <a:gd name="connsiteY0" fmla="*/ 0 h 6858000"/>
              <a:gd name="connsiteX1" fmla="*/ 7072972 w 7072972"/>
              <a:gd name="connsiteY1" fmla="*/ 1890052 h 6858000"/>
              <a:gd name="connsiteX2" fmla="*/ 3307176 w 7072972"/>
              <a:gd name="connsiteY2" fmla="*/ 6858000 h 6858000"/>
              <a:gd name="connsiteX3" fmla="*/ 0 w 7072972"/>
              <a:gd name="connsiteY3" fmla="*/ 6858000 h 6858000"/>
              <a:gd name="connsiteX4" fmla="*/ 0 w 7072972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72972" h="6858000">
                <a:moveTo>
                  <a:pt x="0" y="0"/>
                </a:moveTo>
                <a:lnTo>
                  <a:pt x="7072972" y="1890052"/>
                </a:lnTo>
                <a:lnTo>
                  <a:pt x="3307176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3725734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Triangle 3">
            <a:extLst>
              <a:ext uri="{FF2B5EF4-FFF2-40B4-BE49-F238E27FC236}">
                <a16:creationId xmlns:a16="http://schemas.microsoft.com/office/drawing/2014/main" id="{9376E100-F797-49FD-90AB-C5BA67219D65}"/>
              </a:ext>
            </a:extLst>
          </p:cNvPr>
          <p:cNvSpPr/>
          <p:nvPr userDrawn="1"/>
        </p:nvSpPr>
        <p:spPr>
          <a:xfrm rot="13500000">
            <a:off x="1093180" y="1061528"/>
            <a:ext cx="4734944" cy="473494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042D73AB-5687-470F-A8B1-7A613E2E844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75249" y="643597"/>
            <a:ext cx="5570806" cy="5570806"/>
          </a:xfrm>
          <a:custGeom>
            <a:avLst/>
            <a:gdLst>
              <a:gd name="connsiteX0" fmla="*/ 2785403 w 5570806"/>
              <a:gd name="connsiteY0" fmla="*/ 0 h 5570806"/>
              <a:gd name="connsiteX1" fmla="*/ 5570806 w 5570806"/>
              <a:gd name="connsiteY1" fmla="*/ 2785403 h 5570806"/>
              <a:gd name="connsiteX2" fmla="*/ 2785403 w 5570806"/>
              <a:gd name="connsiteY2" fmla="*/ 5570806 h 5570806"/>
              <a:gd name="connsiteX3" fmla="*/ 0 w 5570806"/>
              <a:gd name="connsiteY3" fmla="*/ 2785403 h 5570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70806" h="5570806">
                <a:moveTo>
                  <a:pt x="2785403" y="0"/>
                </a:moveTo>
                <a:lnTo>
                  <a:pt x="5570806" y="2785403"/>
                </a:lnTo>
                <a:lnTo>
                  <a:pt x="2785403" y="5570806"/>
                </a:lnTo>
                <a:lnTo>
                  <a:pt x="0" y="278540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55731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F1A057-FDA3-4A7F-AC49-FEC6FC835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111EC737-9DF9-4807-8A09-C43BCA2CEC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502F8897-4FA0-4B1E-8F28-B356B84AB2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o Texto 4">
            <a:extLst>
              <a:ext uri="{FF2B5EF4-FFF2-40B4-BE49-F238E27FC236}">
                <a16:creationId xmlns:a16="http://schemas.microsoft.com/office/drawing/2014/main" id="{41EF5493-9DCE-44A0-BDC9-8F4AEC75D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6" name="Marcador de Posição de Conteúdo 5">
            <a:extLst>
              <a:ext uri="{FF2B5EF4-FFF2-40B4-BE49-F238E27FC236}">
                <a16:creationId xmlns:a16="http://schemas.microsoft.com/office/drawing/2014/main" id="{121659EA-204D-4307-B72F-20D8CAFBC6E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7" name="Marcador de Posição da Data 6">
            <a:extLst>
              <a:ext uri="{FF2B5EF4-FFF2-40B4-BE49-F238E27FC236}">
                <a16:creationId xmlns:a16="http://schemas.microsoft.com/office/drawing/2014/main" id="{D7205269-C76F-4864-9148-490050B051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8" name="Marcador de Posição do Rodapé 7">
            <a:extLst>
              <a:ext uri="{FF2B5EF4-FFF2-40B4-BE49-F238E27FC236}">
                <a16:creationId xmlns:a16="http://schemas.microsoft.com/office/drawing/2014/main" id="{E4F0E817-5D79-4097-B8BF-24D20D3758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Marcador de Posição do Número do Diapositivo 8">
            <a:extLst>
              <a:ext uri="{FF2B5EF4-FFF2-40B4-BE49-F238E27FC236}">
                <a16:creationId xmlns:a16="http://schemas.microsoft.com/office/drawing/2014/main" id="{5ECD1D05-8350-4418-A403-EAB4B2955C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7014D9-A4B2-46A2-A090-10604F074507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720191965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ED91646-03BE-4B75-B6A7-FB02FEA0070A}"/>
              </a:ext>
            </a:extLst>
          </p:cNvPr>
          <p:cNvGrpSpPr/>
          <p:nvPr userDrawn="1"/>
        </p:nvGrpSpPr>
        <p:grpSpPr>
          <a:xfrm>
            <a:off x="3940546" y="2132436"/>
            <a:ext cx="1947507" cy="3634874"/>
            <a:chOff x="3501573" y="3178068"/>
            <a:chExt cx="1340594" cy="2737840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B43D16CE-6693-4FFE-B2A9-BE9A6FD33A73}"/>
                </a:ext>
              </a:extLst>
            </p:cNvPr>
            <p:cNvSpPr/>
            <p:nvPr/>
          </p:nvSpPr>
          <p:spPr>
            <a:xfrm>
              <a:off x="3504728" y="3612346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8574" y="65246"/>
                    <a:pt x="15716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3F6D0F55-5EA3-44A8-8443-A4257130D05B}"/>
                </a:ext>
              </a:extLst>
            </p:cNvPr>
            <p:cNvSpPr/>
            <p:nvPr/>
          </p:nvSpPr>
          <p:spPr>
            <a:xfrm>
              <a:off x="3501573" y="3832632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8574" y="65246"/>
                    <a:pt x="15716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AB6A86F1-BC93-4D9E-9324-A5DC22219D8B}"/>
                </a:ext>
              </a:extLst>
            </p:cNvPr>
            <p:cNvSpPr/>
            <p:nvPr/>
          </p:nvSpPr>
          <p:spPr>
            <a:xfrm>
              <a:off x="4776089" y="3829487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9526" y="65246"/>
                    <a:pt x="16669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6F03B2E7-5CDB-4E2E-8A1B-A52DA10C3BFD}"/>
                </a:ext>
              </a:extLst>
            </p:cNvPr>
            <p:cNvSpPr/>
            <p:nvPr/>
          </p:nvSpPr>
          <p:spPr>
            <a:xfrm>
              <a:off x="3520451" y="3178068"/>
              <a:ext cx="1321716" cy="2737840"/>
            </a:xfrm>
            <a:custGeom>
              <a:avLst/>
              <a:gdLst>
                <a:gd name="connsiteX0" fmla="*/ 350044 w 400050"/>
                <a:gd name="connsiteY0" fmla="*/ 7144 h 828675"/>
                <a:gd name="connsiteX1" fmla="*/ 53816 w 400050"/>
                <a:gd name="connsiteY1" fmla="*/ 7144 h 828675"/>
                <a:gd name="connsiteX2" fmla="*/ 7144 w 400050"/>
                <a:gd name="connsiteY2" fmla="*/ 53816 h 828675"/>
                <a:gd name="connsiteX3" fmla="*/ 7144 w 400050"/>
                <a:gd name="connsiteY3" fmla="*/ 781526 h 828675"/>
                <a:gd name="connsiteX4" fmla="*/ 53816 w 400050"/>
                <a:gd name="connsiteY4" fmla="*/ 828199 h 828675"/>
                <a:gd name="connsiteX5" fmla="*/ 350044 w 400050"/>
                <a:gd name="connsiteY5" fmla="*/ 828199 h 828675"/>
                <a:gd name="connsiteX6" fmla="*/ 396716 w 400050"/>
                <a:gd name="connsiteY6" fmla="*/ 781526 h 828675"/>
                <a:gd name="connsiteX7" fmla="*/ 396716 w 400050"/>
                <a:gd name="connsiteY7" fmla="*/ 53816 h 828675"/>
                <a:gd name="connsiteX8" fmla="*/ 350044 w 400050"/>
                <a:gd name="connsiteY8" fmla="*/ 7144 h 828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0050" h="828675">
                  <a:moveTo>
                    <a:pt x="350044" y="7144"/>
                  </a:moveTo>
                  <a:lnTo>
                    <a:pt x="53816" y="7144"/>
                  </a:lnTo>
                  <a:cubicBezTo>
                    <a:pt x="28099" y="7144"/>
                    <a:pt x="7144" y="28099"/>
                    <a:pt x="7144" y="53816"/>
                  </a:cubicBezTo>
                  <a:lnTo>
                    <a:pt x="7144" y="781526"/>
                  </a:lnTo>
                  <a:cubicBezTo>
                    <a:pt x="7144" y="807244"/>
                    <a:pt x="28099" y="828199"/>
                    <a:pt x="53816" y="828199"/>
                  </a:cubicBezTo>
                  <a:lnTo>
                    <a:pt x="350044" y="828199"/>
                  </a:lnTo>
                  <a:cubicBezTo>
                    <a:pt x="375761" y="828199"/>
                    <a:pt x="396716" y="807244"/>
                    <a:pt x="396716" y="781526"/>
                  </a:cubicBezTo>
                  <a:lnTo>
                    <a:pt x="396716" y="53816"/>
                  </a:lnTo>
                  <a:cubicBezTo>
                    <a:pt x="396716" y="28099"/>
                    <a:pt x="375761" y="7144"/>
                    <a:pt x="350044" y="714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99BFA53D-ADA1-4879-8108-8EAC699630F9}"/>
                </a:ext>
              </a:extLst>
            </p:cNvPr>
            <p:cNvSpPr/>
            <p:nvPr/>
          </p:nvSpPr>
          <p:spPr>
            <a:xfrm>
              <a:off x="3529897" y="3190651"/>
              <a:ext cx="1290246" cy="2706371"/>
            </a:xfrm>
            <a:custGeom>
              <a:avLst/>
              <a:gdLst>
                <a:gd name="connsiteX0" fmla="*/ 345281 w 390525"/>
                <a:gd name="connsiteY0" fmla="*/ 7144 h 819150"/>
                <a:gd name="connsiteX1" fmla="*/ 52864 w 390525"/>
                <a:gd name="connsiteY1" fmla="*/ 7144 h 819150"/>
                <a:gd name="connsiteX2" fmla="*/ 7144 w 390525"/>
                <a:gd name="connsiteY2" fmla="*/ 52864 h 819150"/>
                <a:gd name="connsiteX3" fmla="*/ 7144 w 390525"/>
                <a:gd name="connsiteY3" fmla="*/ 772954 h 819150"/>
                <a:gd name="connsiteX4" fmla="*/ 52864 w 390525"/>
                <a:gd name="connsiteY4" fmla="*/ 818674 h 819150"/>
                <a:gd name="connsiteX5" fmla="*/ 345281 w 390525"/>
                <a:gd name="connsiteY5" fmla="*/ 818674 h 819150"/>
                <a:gd name="connsiteX6" fmla="*/ 391001 w 390525"/>
                <a:gd name="connsiteY6" fmla="*/ 772954 h 819150"/>
                <a:gd name="connsiteX7" fmla="*/ 391001 w 390525"/>
                <a:gd name="connsiteY7" fmla="*/ 52864 h 819150"/>
                <a:gd name="connsiteX8" fmla="*/ 345281 w 390525"/>
                <a:gd name="connsiteY8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525" h="819150">
                  <a:moveTo>
                    <a:pt x="345281" y="7144"/>
                  </a:moveTo>
                  <a:lnTo>
                    <a:pt x="52864" y="7144"/>
                  </a:lnTo>
                  <a:cubicBezTo>
                    <a:pt x="27146" y="7144"/>
                    <a:pt x="7144" y="27146"/>
                    <a:pt x="7144" y="52864"/>
                  </a:cubicBezTo>
                  <a:lnTo>
                    <a:pt x="7144" y="772954"/>
                  </a:lnTo>
                  <a:cubicBezTo>
                    <a:pt x="7144" y="798671"/>
                    <a:pt x="27146" y="818674"/>
                    <a:pt x="52864" y="818674"/>
                  </a:cubicBezTo>
                  <a:lnTo>
                    <a:pt x="345281" y="818674"/>
                  </a:lnTo>
                  <a:cubicBezTo>
                    <a:pt x="370999" y="818674"/>
                    <a:pt x="391001" y="798671"/>
                    <a:pt x="391001" y="772954"/>
                  </a:cubicBezTo>
                  <a:lnTo>
                    <a:pt x="391001" y="52864"/>
                  </a:lnTo>
                  <a:cubicBezTo>
                    <a:pt x="391001" y="28099"/>
                    <a:pt x="370046" y="7144"/>
                    <a:pt x="345281" y="7144"/>
                  </a:cubicBezTo>
                  <a:close/>
                </a:path>
              </a:pathLst>
            </a:custGeom>
            <a:solidFill>
              <a:srgbClr val="1A1A1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13625529-809A-4E82-9AD6-3802244B9821}"/>
                </a:ext>
              </a:extLst>
            </p:cNvPr>
            <p:cNvSpPr/>
            <p:nvPr/>
          </p:nvSpPr>
          <p:spPr>
            <a:xfrm>
              <a:off x="3627447" y="3596610"/>
              <a:ext cx="1101430" cy="1951104"/>
            </a:xfrm>
            <a:custGeom>
              <a:avLst/>
              <a:gdLst>
                <a:gd name="connsiteX0" fmla="*/ 7144 w 333375"/>
                <a:gd name="connsiteY0" fmla="*/ 7144 h 590550"/>
                <a:gd name="connsiteX1" fmla="*/ 331946 w 333375"/>
                <a:gd name="connsiteY1" fmla="*/ 7144 h 590550"/>
                <a:gd name="connsiteX2" fmla="*/ 331946 w 333375"/>
                <a:gd name="connsiteY2" fmla="*/ 586264 h 590550"/>
                <a:gd name="connsiteX3" fmla="*/ 7144 w 333375"/>
                <a:gd name="connsiteY3" fmla="*/ 586264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3375" h="590550">
                  <a:moveTo>
                    <a:pt x="7144" y="7144"/>
                  </a:moveTo>
                  <a:lnTo>
                    <a:pt x="331946" y="7144"/>
                  </a:lnTo>
                  <a:lnTo>
                    <a:pt x="331946" y="586264"/>
                  </a:lnTo>
                  <a:lnTo>
                    <a:pt x="7144" y="58626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F0B439A1-5A0B-47B8-AF90-5B69E091FD96}"/>
                </a:ext>
              </a:extLst>
            </p:cNvPr>
            <p:cNvGrpSpPr/>
            <p:nvPr/>
          </p:nvGrpSpPr>
          <p:grpSpPr>
            <a:xfrm>
              <a:off x="4092761" y="5635852"/>
              <a:ext cx="164520" cy="173080"/>
              <a:chOff x="6772303" y="6038214"/>
              <a:chExt cx="140650" cy="147968"/>
            </a:xfrm>
          </p:grpSpPr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94D034F8-828B-42B1-921A-3B772EE70C9D}"/>
                  </a:ext>
                </a:extLst>
              </p:cNvPr>
              <p:cNvSpPr/>
              <p:nvPr/>
            </p:nvSpPr>
            <p:spPr>
              <a:xfrm>
                <a:off x="6772303" y="6038214"/>
                <a:ext cx="140650" cy="147968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51E9ABE2-2ED8-4EE5-8E7D-874DC5631879}"/>
                  </a:ext>
                </a:extLst>
              </p:cNvPr>
              <p:cNvSpPr/>
              <p:nvPr/>
            </p:nvSpPr>
            <p:spPr>
              <a:xfrm>
                <a:off x="6807465" y="6071635"/>
                <a:ext cx="70326" cy="8118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D2DA84C-3753-4174-BE4D-B7408749241E}"/>
                </a:ext>
              </a:extLst>
            </p:cNvPr>
            <p:cNvSpPr/>
            <p:nvPr/>
          </p:nvSpPr>
          <p:spPr>
            <a:xfrm>
              <a:off x="3821102" y="3628406"/>
              <a:ext cx="906450" cy="1887518"/>
            </a:xfrm>
            <a:custGeom>
              <a:avLst/>
              <a:gdLst>
                <a:gd name="connsiteX0" fmla="*/ 614149 w 1119116"/>
                <a:gd name="connsiteY0" fmla="*/ 0 h 2330356"/>
                <a:gd name="connsiteX1" fmla="*/ 1115704 w 1119116"/>
                <a:gd name="connsiteY1" fmla="*/ 6824 h 2330356"/>
                <a:gd name="connsiteX2" fmla="*/ 1119116 w 1119116"/>
                <a:gd name="connsiteY2" fmla="*/ 2330356 h 2330356"/>
                <a:gd name="connsiteX3" fmla="*/ 0 w 1119116"/>
                <a:gd name="connsiteY3" fmla="*/ 2330356 h 2330356"/>
                <a:gd name="connsiteX4" fmla="*/ 614149 w 1119116"/>
                <a:gd name="connsiteY4" fmla="*/ 0 h 2330356"/>
                <a:gd name="connsiteX0" fmla="*/ 614149 w 1119116"/>
                <a:gd name="connsiteY0" fmla="*/ 0 h 2330356"/>
                <a:gd name="connsiteX1" fmla="*/ 1115704 w 1119116"/>
                <a:gd name="connsiteY1" fmla="*/ 3412 h 2330356"/>
                <a:gd name="connsiteX2" fmla="*/ 1119116 w 1119116"/>
                <a:gd name="connsiteY2" fmla="*/ 2330356 h 2330356"/>
                <a:gd name="connsiteX3" fmla="*/ 0 w 1119116"/>
                <a:gd name="connsiteY3" fmla="*/ 2330356 h 2330356"/>
                <a:gd name="connsiteX4" fmla="*/ 614149 w 1119116"/>
                <a:gd name="connsiteY4" fmla="*/ 0 h 2330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9116" h="2330356">
                  <a:moveTo>
                    <a:pt x="614149" y="0"/>
                  </a:moveTo>
                  <a:lnTo>
                    <a:pt x="1115704" y="3412"/>
                  </a:lnTo>
                  <a:cubicBezTo>
                    <a:pt x="1116841" y="777923"/>
                    <a:pt x="1117979" y="1555845"/>
                    <a:pt x="1119116" y="2330356"/>
                  </a:cubicBezTo>
                  <a:lnTo>
                    <a:pt x="0" y="2330356"/>
                  </a:lnTo>
                  <a:lnTo>
                    <a:pt x="614149" y="0"/>
                  </a:lnTo>
                  <a:close/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93F0D115-7D01-4D0B-93C1-3EB6B4A92690}"/>
                </a:ext>
              </a:extLst>
            </p:cNvPr>
            <p:cNvSpPr/>
            <p:nvPr/>
          </p:nvSpPr>
          <p:spPr>
            <a:xfrm>
              <a:off x="4058661" y="3449093"/>
              <a:ext cx="254255" cy="58393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CA6E992-2B01-4ABB-841D-CAC46B8BC58B}"/>
                </a:ext>
              </a:extLst>
            </p:cNvPr>
            <p:cNvSpPr/>
            <p:nvPr/>
          </p:nvSpPr>
          <p:spPr>
            <a:xfrm>
              <a:off x="3922825" y="3449093"/>
              <a:ext cx="58393" cy="5839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0F194D5-DEEF-4183-9ACF-BC173239484A}"/>
              </a:ext>
            </a:extLst>
          </p:cNvPr>
          <p:cNvGrpSpPr/>
          <p:nvPr userDrawn="1"/>
        </p:nvGrpSpPr>
        <p:grpSpPr>
          <a:xfrm>
            <a:off x="6292364" y="2132436"/>
            <a:ext cx="1947507" cy="3634874"/>
            <a:chOff x="3501573" y="3178068"/>
            <a:chExt cx="1340594" cy="2737840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6F5D8B01-15CE-48B9-8093-0A4145AC50A5}"/>
                </a:ext>
              </a:extLst>
            </p:cNvPr>
            <p:cNvSpPr/>
            <p:nvPr/>
          </p:nvSpPr>
          <p:spPr>
            <a:xfrm>
              <a:off x="3504728" y="3612346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8574" y="65246"/>
                    <a:pt x="15716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59E75995-6352-4003-BC0D-704760D1AB50}"/>
                </a:ext>
              </a:extLst>
            </p:cNvPr>
            <p:cNvSpPr/>
            <p:nvPr/>
          </p:nvSpPr>
          <p:spPr>
            <a:xfrm>
              <a:off x="3501573" y="3832632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8574" y="65246"/>
                    <a:pt x="15716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1FFB5AFF-89D8-434A-B578-09A2320F399E}"/>
                </a:ext>
              </a:extLst>
            </p:cNvPr>
            <p:cNvSpPr/>
            <p:nvPr/>
          </p:nvSpPr>
          <p:spPr>
            <a:xfrm>
              <a:off x="4776089" y="3829487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9526" y="65246"/>
                    <a:pt x="16669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A47054C2-DCBE-4357-9235-30B7A6FC4F44}"/>
                </a:ext>
              </a:extLst>
            </p:cNvPr>
            <p:cNvSpPr/>
            <p:nvPr/>
          </p:nvSpPr>
          <p:spPr>
            <a:xfrm>
              <a:off x="3520451" y="3178068"/>
              <a:ext cx="1321716" cy="2737840"/>
            </a:xfrm>
            <a:custGeom>
              <a:avLst/>
              <a:gdLst>
                <a:gd name="connsiteX0" fmla="*/ 350044 w 400050"/>
                <a:gd name="connsiteY0" fmla="*/ 7144 h 828675"/>
                <a:gd name="connsiteX1" fmla="*/ 53816 w 400050"/>
                <a:gd name="connsiteY1" fmla="*/ 7144 h 828675"/>
                <a:gd name="connsiteX2" fmla="*/ 7144 w 400050"/>
                <a:gd name="connsiteY2" fmla="*/ 53816 h 828675"/>
                <a:gd name="connsiteX3" fmla="*/ 7144 w 400050"/>
                <a:gd name="connsiteY3" fmla="*/ 781526 h 828675"/>
                <a:gd name="connsiteX4" fmla="*/ 53816 w 400050"/>
                <a:gd name="connsiteY4" fmla="*/ 828199 h 828675"/>
                <a:gd name="connsiteX5" fmla="*/ 350044 w 400050"/>
                <a:gd name="connsiteY5" fmla="*/ 828199 h 828675"/>
                <a:gd name="connsiteX6" fmla="*/ 396716 w 400050"/>
                <a:gd name="connsiteY6" fmla="*/ 781526 h 828675"/>
                <a:gd name="connsiteX7" fmla="*/ 396716 w 400050"/>
                <a:gd name="connsiteY7" fmla="*/ 53816 h 828675"/>
                <a:gd name="connsiteX8" fmla="*/ 350044 w 400050"/>
                <a:gd name="connsiteY8" fmla="*/ 7144 h 828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0050" h="828675">
                  <a:moveTo>
                    <a:pt x="350044" y="7144"/>
                  </a:moveTo>
                  <a:lnTo>
                    <a:pt x="53816" y="7144"/>
                  </a:lnTo>
                  <a:cubicBezTo>
                    <a:pt x="28099" y="7144"/>
                    <a:pt x="7144" y="28099"/>
                    <a:pt x="7144" y="53816"/>
                  </a:cubicBezTo>
                  <a:lnTo>
                    <a:pt x="7144" y="781526"/>
                  </a:lnTo>
                  <a:cubicBezTo>
                    <a:pt x="7144" y="807244"/>
                    <a:pt x="28099" y="828199"/>
                    <a:pt x="53816" y="828199"/>
                  </a:cubicBezTo>
                  <a:lnTo>
                    <a:pt x="350044" y="828199"/>
                  </a:lnTo>
                  <a:cubicBezTo>
                    <a:pt x="375761" y="828199"/>
                    <a:pt x="396716" y="807244"/>
                    <a:pt x="396716" y="781526"/>
                  </a:cubicBezTo>
                  <a:lnTo>
                    <a:pt x="396716" y="53816"/>
                  </a:lnTo>
                  <a:cubicBezTo>
                    <a:pt x="396716" y="28099"/>
                    <a:pt x="375761" y="7144"/>
                    <a:pt x="350044" y="714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18585CEC-662B-40E9-955A-A63868F509BE}"/>
                </a:ext>
              </a:extLst>
            </p:cNvPr>
            <p:cNvSpPr/>
            <p:nvPr/>
          </p:nvSpPr>
          <p:spPr>
            <a:xfrm>
              <a:off x="3529897" y="3190651"/>
              <a:ext cx="1290246" cy="2706371"/>
            </a:xfrm>
            <a:custGeom>
              <a:avLst/>
              <a:gdLst>
                <a:gd name="connsiteX0" fmla="*/ 345281 w 390525"/>
                <a:gd name="connsiteY0" fmla="*/ 7144 h 819150"/>
                <a:gd name="connsiteX1" fmla="*/ 52864 w 390525"/>
                <a:gd name="connsiteY1" fmla="*/ 7144 h 819150"/>
                <a:gd name="connsiteX2" fmla="*/ 7144 w 390525"/>
                <a:gd name="connsiteY2" fmla="*/ 52864 h 819150"/>
                <a:gd name="connsiteX3" fmla="*/ 7144 w 390525"/>
                <a:gd name="connsiteY3" fmla="*/ 772954 h 819150"/>
                <a:gd name="connsiteX4" fmla="*/ 52864 w 390525"/>
                <a:gd name="connsiteY4" fmla="*/ 818674 h 819150"/>
                <a:gd name="connsiteX5" fmla="*/ 345281 w 390525"/>
                <a:gd name="connsiteY5" fmla="*/ 818674 h 819150"/>
                <a:gd name="connsiteX6" fmla="*/ 391001 w 390525"/>
                <a:gd name="connsiteY6" fmla="*/ 772954 h 819150"/>
                <a:gd name="connsiteX7" fmla="*/ 391001 w 390525"/>
                <a:gd name="connsiteY7" fmla="*/ 52864 h 819150"/>
                <a:gd name="connsiteX8" fmla="*/ 345281 w 390525"/>
                <a:gd name="connsiteY8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525" h="819150">
                  <a:moveTo>
                    <a:pt x="345281" y="7144"/>
                  </a:moveTo>
                  <a:lnTo>
                    <a:pt x="52864" y="7144"/>
                  </a:lnTo>
                  <a:cubicBezTo>
                    <a:pt x="27146" y="7144"/>
                    <a:pt x="7144" y="27146"/>
                    <a:pt x="7144" y="52864"/>
                  </a:cubicBezTo>
                  <a:lnTo>
                    <a:pt x="7144" y="772954"/>
                  </a:lnTo>
                  <a:cubicBezTo>
                    <a:pt x="7144" y="798671"/>
                    <a:pt x="27146" y="818674"/>
                    <a:pt x="52864" y="818674"/>
                  </a:cubicBezTo>
                  <a:lnTo>
                    <a:pt x="345281" y="818674"/>
                  </a:lnTo>
                  <a:cubicBezTo>
                    <a:pt x="370999" y="818674"/>
                    <a:pt x="391001" y="798671"/>
                    <a:pt x="391001" y="772954"/>
                  </a:cubicBezTo>
                  <a:lnTo>
                    <a:pt x="391001" y="52864"/>
                  </a:lnTo>
                  <a:cubicBezTo>
                    <a:pt x="391001" y="28099"/>
                    <a:pt x="370046" y="7144"/>
                    <a:pt x="345281" y="7144"/>
                  </a:cubicBezTo>
                  <a:close/>
                </a:path>
              </a:pathLst>
            </a:custGeom>
            <a:solidFill>
              <a:srgbClr val="1A1A1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C080AFF6-161A-4DD2-A9CA-73EAAE7B8E64}"/>
                </a:ext>
              </a:extLst>
            </p:cNvPr>
            <p:cNvSpPr/>
            <p:nvPr/>
          </p:nvSpPr>
          <p:spPr>
            <a:xfrm>
              <a:off x="3627447" y="3596610"/>
              <a:ext cx="1101430" cy="1951104"/>
            </a:xfrm>
            <a:custGeom>
              <a:avLst/>
              <a:gdLst>
                <a:gd name="connsiteX0" fmla="*/ 7144 w 333375"/>
                <a:gd name="connsiteY0" fmla="*/ 7144 h 590550"/>
                <a:gd name="connsiteX1" fmla="*/ 331946 w 333375"/>
                <a:gd name="connsiteY1" fmla="*/ 7144 h 590550"/>
                <a:gd name="connsiteX2" fmla="*/ 331946 w 333375"/>
                <a:gd name="connsiteY2" fmla="*/ 586264 h 590550"/>
                <a:gd name="connsiteX3" fmla="*/ 7144 w 333375"/>
                <a:gd name="connsiteY3" fmla="*/ 586264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3375" h="590550">
                  <a:moveTo>
                    <a:pt x="7144" y="7144"/>
                  </a:moveTo>
                  <a:lnTo>
                    <a:pt x="331946" y="7144"/>
                  </a:lnTo>
                  <a:lnTo>
                    <a:pt x="331946" y="586264"/>
                  </a:lnTo>
                  <a:lnTo>
                    <a:pt x="7144" y="58626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3ECF6224-BD3C-4C1D-8653-1A4D5B918F0F}"/>
                </a:ext>
              </a:extLst>
            </p:cNvPr>
            <p:cNvGrpSpPr/>
            <p:nvPr/>
          </p:nvGrpSpPr>
          <p:grpSpPr>
            <a:xfrm>
              <a:off x="4092761" y="5635852"/>
              <a:ext cx="164520" cy="173080"/>
              <a:chOff x="6772303" y="6038214"/>
              <a:chExt cx="140650" cy="147968"/>
            </a:xfrm>
          </p:grpSpPr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C09E7A77-8CD9-47CA-B042-2BF34A3B3E40}"/>
                  </a:ext>
                </a:extLst>
              </p:cNvPr>
              <p:cNvSpPr/>
              <p:nvPr/>
            </p:nvSpPr>
            <p:spPr>
              <a:xfrm>
                <a:off x="6772303" y="6038214"/>
                <a:ext cx="140650" cy="147968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07818CDE-1740-49C5-8091-A6D4063AD365}"/>
                  </a:ext>
                </a:extLst>
              </p:cNvPr>
              <p:cNvSpPr/>
              <p:nvPr/>
            </p:nvSpPr>
            <p:spPr>
              <a:xfrm>
                <a:off x="6807465" y="6071635"/>
                <a:ext cx="70326" cy="8118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D1D557AB-8325-4C72-9518-E921BC1FF0FA}"/>
                </a:ext>
              </a:extLst>
            </p:cNvPr>
            <p:cNvSpPr/>
            <p:nvPr/>
          </p:nvSpPr>
          <p:spPr>
            <a:xfrm>
              <a:off x="3821102" y="3628406"/>
              <a:ext cx="906450" cy="1887518"/>
            </a:xfrm>
            <a:custGeom>
              <a:avLst/>
              <a:gdLst>
                <a:gd name="connsiteX0" fmla="*/ 614149 w 1119116"/>
                <a:gd name="connsiteY0" fmla="*/ 0 h 2330356"/>
                <a:gd name="connsiteX1" fmla="*/ 1115704 w 1119116"/>
                <a:gd name="connsiteY1" fmla="*/ 6824 h 2330356"/>
                <a:gd name="connsiteX2" fmla="*/ 1119116 w 1119116"/>
                <a:gd name="connsiteY2" fmla="*/ 2330356 h 2330356"/>
                <a:gd name="connsiteX3" fmla="*/ 0 w 1119116"/>
                <a:gd name="connsiteY3" fmla="*/ 2330356 h 2330356"/>
                <a:gd name="connsiteX4" fmla="*/ 614149 w 1119116"/>
                <a:gd name="connsiteY4" fmla="*/ 0 h 2330356"/>
                <a:gd name="connsiteX0" fmla="*/ 614149 w 1119116"/>
                <a:gd name="connsiteY0" fmla="*/ 0 h 2330356"/>
                <a:gd name="connsiteX1" fmla="*/ 1115704 w 1119116"/>
                <a:gd name="connsiteY1" fmla="*/ 3412 h 2330356"/>
                <a:gd name="connsiteX2" fmla="*/ 1119116 w 1119116"/>
                <a:gd name="connsiteY2" fmla="*/ 2330356 h 2330356"/>
                <a:gd name="connsiteX3" fmla="*/ 0 w 1119116"/>
                <a:gd name="connsiteY3" fmla="*/ 2330356 h 2330356"/>
                <a:gd name="connsiteX4" fmla="*/ 614149 w 1119116"/>
                <a:gd name="connsiteY4" fmla="*/ 0 h 2330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9116" h="2330356">
                  <a:moveTo>
                    <a:pt x="614149" y="0"/>
                  </a:moveTo>
                  <a:lnTo>
                    <a:pt x="1115704" y="3412"/>
                  </a:lnTo>
                  <a:cubicBezTo>
                    <a:pt x="1116841" y="777923"/>
                    <a:pt x="1117979" y="1555845"/>
                    <a:pt x="1119116" y="2330356"/>
                  </a:cubicBezTo>
                  <a:lnTo>
                    <a:pt x="0" y="2330356"/>
                  </a:lnTo>
                  <a:lnTo>
                    <a:pt x="614149" y="0"/>
                  </a:lnTo>
                  <a:close/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C6BAD212-897D-4A0A-BB4F-3FBC03A69899}"/>
                </a:ext>
              </a:extLst>
            </p:cNvPr>
            <p:cNvSpPr/>
            <p:nvPr/>
          </p:nvSpPr>
          <p:spPr>
            <a:xfrm>
              <a:off x="4058661" y="3449093"/>
              <a:ext cx="254255" cy="58393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6FFF51E3-322C-49AC-A450-773141E38ACF}"/>
                </a:ext>
              </a:extLst>
            </p:cNvPr>
            <p:cNvSpPr/>
            <p:nvPr/>
          </p:nvSpPr>
          <p:spPr>
            <a:xfrm>
              <a:off x="3922825" y="3449093"/>
              <a:ext cx="58393" cy="5839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C70177A7-4E03-44B8-A2CB-D0A1D472671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152105" y="2689412"/>
            <a:ext cx="1594211" cy="2605774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31" name="그림 개체 틀 2">
            <a:extLst>
              <a:ext uri="{FF2B5EF4-FFF2-40B4-BE49-F238E27FC236}">
                <a16:creationId xmlns:a16="http://schemas.microsoft.com/office/drawing/2014/main" id="{70A66322-D504-4C12-865B-47888468E6D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498771" y="2689412"/>
            <a:ext cx="1594211" cy="2605774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32" name="Text Placeholder 9">
            <a:extLst>
              <a:ext uri="{FF2B5EF4-FFF2-40B4-BE49-F238E27FC236}">
                <a16:creationId xmlns:a16="http://schemas.microsoft.com/office/drawing/2014/main" id="{BDFB91F8-C86C-4585-8E32-D8EF9E685FB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38386" y="288233"/>
            <a:ext cx="11126623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BAC3A074-4847-4B2D-9560-6EA1E566FA94}"/>
              </a:ext>
            </a:extLst>
          </p:cNvPr>
          <p:cNvGrpSpPr/>
          <p:nvPr userDrawn="1"/>
        </p:nvGrpSpPr>
        <p:grpSpPr>
          <a:xfrm flipH="1" flipV="1">
            <a:off x="601315" y="1063756"/>
            <a:ext cx="11001408" cy="181040"/>
            <a:chOff x="3094607" y="3310420"/>
            <a:chExt cx="7925673" cy="230341"/>
          </a:xfrm>
          <a:solidFill>
            <a:schemeClr val="accent3"/>
          </a:solidFill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BD0A89A3-FE3C-4816-8631-F2BD88CD605F}"/>
                </a:ext>
              </a:extLst>
            </p:cNvPr>
            <p:cNvSpPr/>
            <p:nvPr/>
          </p:nvSpPr>
          <p:spPr>
            <a:xfrm>
              <a:off x="3094607" y="3378200"/>
              <a:ext cx="6455801" cy="9465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97F500C1-6A6A-41A0-95BC-89ECDF8EDD5C}"/>
                </a:ext>
              </a:extLst>
            </p:cNvPr>
            <p:cNvSpPr/>
            <p:nvPr/>
          </p:nvSpPr>
          <p:spPr>
            <a:xfrm>
              <a:off x="8459960" y="3310420"/>
              <a:ext cx="2560320" cy="230341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1356357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Rectangle 66">
            <a:extLst>
              <a:ext uri="{FF2B5EF4-FFF2-40B4-BE49-F238E27FC236}">
                <a16:creationId xmlns:a16="http://schemas.microsoft.com/office/drawing/2014/main" id="{26DDCC59-7D81-4934-8CD9-334EF2461687}"/>
              </a:ext>
            </a:extLst>
          </p:cNvPr>
          <p:cNvSpPr/>
          <p:nvPr userDrawn="1"/>
        </p:nvSpPr>
        <p:spPr>
          <a:xfrm>
            <a:off x="700755" y="2502725"/>
            <a:ext cx="2597468" cy="29667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 Placeholder 3">
            <a:extLst>
              <a:ext uri="{FF2B5EF4-FFF2-40B4-BE49-F238E27FC236}">
                <a16:creationId xmlns:a16="http://schemas.microsoft.com/office/drawing/2014/main" id="{8F9173AC-0C20-47AA-871D-78262AE894D9}"/>
              </a:ext>
            </a:extLst>
          </p:cNvPr>
          <p:cNvSpPr txBox="1">
            <a:spLocks/>
          </p:cNvSpPr>
          <p:nvPr userDrawn="1"/>
        </p:nvSpPr>
        <p:spPr>
          <a:xfrm>
            <a:off x="649826" y="2214903"/>
            <a:ext cx="1728444" cy="232093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dist">
              <a:buFontTx/>
              <a:buNone/>
            </a:pPr>
            <a:r>
              <a:rPr lang="en-US" sz="1600" dirty="0">
                <a:solidFill>
                  <a:schemeClr val="accent1"/>
                </a:solidFill>
              </a:rPr>
              <a:t>CHIEF CHEF</a:t>
            </a: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CC559335-A086-4F09-80E5-01E8F609A446}"/>
              </a:ext>
            </a:extLst>
          </p:cNvPr>
          <p:cNvGrpSpPr/>
          <p:nvPr userDrawn="1"/>
        </p:nvGrpSpPr>
        <p:grpSpPr>
          <a:xfrm>
            <a:off x="875945" y="2610701"/>
            <a:ext cx="2247089" cy="2750804"/>
            <a:chOff x="786668" y="2443720"/>
            <a:chExt cx="2247089" cy="2750804"/>
          </a:xfrm>
        </p:grpSpPr>
        <p:sp>
          <p:nvSpPr>
            <p:cNvPr id="70" name="직사각형 22">
              <a:extLst>
                <a:ext uri="{FF2B5EF4-FFF2-40B4-BE49-F238E27FC236}">
                  <a16:creationId xmlns:a16="http://schemas.microsoft.com/office/drawing/2014/main" id="{1D856F61-6782-4B3C-B052-FDFC383B1F24}"/>
                </a:ext>
              </a:extLst>
            </p:cNvPr>
            <p:cNvSpPr/>
            <p:nvPr userDrawn="1"/>
          </p:nvSpPr>
          <p:spPr>
            <a:xfrm>
              <a:off x="786668" y="2443720"/>
              <a:ext cx="2247089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2013 ~ 2014  Text here</a:t>
              </a:r>
            </a:p>
            <a:p>
              <a:r>
                <a:rPr lang="en-US" altLang="ko-KR" sz="1200" dirty="0">
                  <a:solidFill>
                    <a:schemeClr val="bg1"/>
                  </a:solidFill>
                </a:rPr>
                <a:t>Get a modern PowerPoint  Presentation that is beautifully designed. </a:t>
              </a:r>
            </a:p>
          </p:txBody>
        </p:sp>
        <p:sp>
          <p:nvSpPr>
            <p:cNvPr id="71" name="직사각형 5">
              <a:extLst>
                <a:ext uri="{FF2B5EF4-FFF2-40B4-BE49-F238E27FC236}">
                  <a16:creationId xmlns:a16="http://schemas.microsoft.com/office/drawing/2014/main" id="{FB606917-B35D-4076-8B89-BA0D0DB299F5}"/>
                </a:ext>
              </a:extLst>
            </p:cNvPr>
            <p:cNvSpPr/>
            <p:nvPr userDrawn="1"/>
          </p:nvSpPr>
          <p:spPr>
            <a:xfrm>
              <a:off x="786668" y="3311291"/>
              <a:ext cx="2247089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2014 ~ 2016Text here</a:t>
              </a:r>
            </a:p>
            <a:p>
              <a:r>
                <a:rPr lang="en-US" altLang="ko-KR" sz="1200" dirty="0">
                  <a:solidFill>
                    <a:schemeClr val="bg1"/>
                  </a:solidFill>
                </a:rPr>
                <a:t>Get a modern PowerPoint  Presentation that is beautifully designed.</a:t>
              </a:r>
            </a:p>
          </p:txBody>
        </p:sp>
        <p:sp>
          <p:nvSpPr>
            <p:cNvPr id="72" name="직사각형 24">
              <a:extLst>
                <a:ext uri="{FF2B5EF4-FFF2-40B4-BE49-F238E27FC236}">
                  <a16:creationId xmlns:a16="http://schemas.microsoft.com/office/drawing/2014/main" id="{ECEC9FEA-776B-4110-908A-14593A5B3BFF}"/>
                </a:ext>
              </a:extLst>
            </p:cNvPr>
            <p:cNvSpPr/>
            <p:nvPr userDrawn="1"/>
          </p:nvSpPr>
          <p:spPr>
            <a:xfrm>
              <a:off x="786668" y="4178861"/>
              <a:ext cx="1854936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2016 ~ 2019  Text here</a:t>
              </a:r>
            </a:p>
            <a:p>
              <a:r>
                <a:rPr lang="en-US" altLang="ko-KR" sz="1200" dirty="0">
                  <a:solidFill>
                    <a:schemeClr val="bg1"/>
                  </a:solidFill>
                </a:rPr>
                <a:t>Get a modern PowerPoint  Presentation that is beautifully designed. </a:t>
              </a:r>
            </a:p>
          </p:txBody>
        </p:sp>
      </p:grpSp>
      <p:sp>
        <p:nvSpPr>
          <p:cNvPr id="73" name="Rectangle 72">
            <a:extLst>
              <a:ext uri="{FF2B5EF4-FFF2-40B4-BE49-F238E27FC236}">
                <a16:creationId xmlns:a16="http://schemas.microsoft.com/office/drawing/2014/main" id="{23BBE00E-DD73-40CC-96A1-2929593344FB}"/>
              </a:ext>
            </a:extLst>
          </p:cNvPr>
          <p:cNvSpPr/>
          <p:nvPr userDrawn="1"/>
        </p:nvSpPr>
        <p:spPr>
          <a:xfrm>
            <a:off x="8820009" y="2502725"/>
            <a:ext cx="2597468" cy="296675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74" name="Text Placeholder 3">
            <a:extLst>
              <a:ext uri="{FF2B5EF4-FFF2-40B4-BE49-F238E27FC236}">
                <a16:creationId xmlns:a16="http://schemas.microsoft.com/office/drawing/2014/main" id="{28598182-CBA7-4577-A734-345D09F977E4}"/>
              </a:ext>
            </a:extLst>
          </p:cNvPr>
          <p:cNvSpPr txBox="1">
            <a:spLocks/>
          </p:cNvSpPr>
          <p:nvPr userDrawn="1"/>
        </p:nvSpPr>
        <p:spPr>
          <a:xfrm>
            <a:off x="9730632" y="2214903"/>
            <a:ext cx="1728444" cy="232093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dist">
              <a:buFontTx/>
              <a:buNone/>
            </a:pPr>
            <a:r>
              <a:rPr lang="en-US" sz="1600" dirty="0">
                <a:solidFill>
                  <a:schemeClr val="accent3"/>
                </a:solidFill>
              </a:rPr>
              <a:t>CHIEF CHEF</a:t>
            </a: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722E5347-FFCF-4CF6-8ACB-68D06AD67955}"/>
              </a:ext>
            </a:extLst>
          </p:cNvPr>
          <p:cNvGrpSpPr/>
          <p:nvPr userDrawn="1"/>
        </p:nvGrpSpPr>
        <p:grpSpPr>
          <a:xfrm>
            <a:off x="8995199" y="2610701"/>
            <a:ext cx="2247089" cy="2750804"/>
            <a:chOff x="9033652" y="2720939"/>
            <a:chExt cx="2247089" cy="2750804"/>
          </a:xfrm>
        </p:grpSpPr>
        <p:sp>
          <p:nvSpPr>
            <p:cNvPr id="76" name="직사각형 22">
              <a:extLst>
                <a:ext uri="{FF2B5EF4-FFF2-40B4-BE49-F238E27FC236}">
                  <a16:creationId xmlns:a16="http://schemas.microsoft.com/office/drawing/2014/main" id="{63315C7F-EE8B-48CA-BD62-69DCE93242EE}"/>
                </a:ext>
              </a:extLst>
            </p:cNvPr>
            <p:cNvSpPr/>
            <p:nvPr userDrawn="1"/>
          </p:nvSpPr>
          <p:spPr>
            <a:xfrm>
              <a:off x="9033652" y="2720939"/>
              <a:ext cx="2247089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</a:rPr>
                <a:t>2013 ~ 2014  Text here</a:t>
              </a:r>
            </a:p>
            <a:p>
              <a:pPr algn="r"/>
              <a:r>
                <a:rPr lang="en-US" altLang="ko-KR" sz="1200" dirty="0">
                  <a:solidFill>
                    <a:schemeClr val="bg1"/>
                  </a:solidFill>
                </a:rPr>
                <a:t>Get a modern PowerPoint  Presentation that is beautifully designed. </a:t>
              </a:r>
            </a:p>
          </p:txBody>
        </p:sp>
        <p:sp>
          <p:nvSpPr>
            <p:cNvPr id="77" name="직사각형 5">
              <a:extLst>
                <a:ext uri="{FF2B5EF4-FFF2-40B4-BE49-F238E27FC236}">
                  <a16:creationId xmlns:a16="http://schemas.microsoft.com/office/drawing/2014/main" id="{1E7F6038-79C0-4FDA-9EFE-EAADFE364767}"/>
                </a:ext>
              </a:extLst>
            </p:cNvPr>
            <p:cNvSpPr/>
            <p:nvPr userDrawn="1"/>
          </p:nvSpPr>
          <p:spPr>
            <a:xfrm>
              <a:off x="9033652" y="3588510"/>
              <a:ext cx="2247089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</a:rPr>
                <a:t>2014 ~ 2016Text here</a:t>
              </a:r>
            </a:p>
            <a:p>
              <a:pPr algn="r"/>
              <a:r>
                <a:rPr lang="en-US" altLang="ko-KR" sz="1200" dirty="0">
                  <a:solidFill>
                    <a:schemeClr val="bg1"/>
                  </a:solidFill>
                </a:rPr>
                <a:t>Get a modern PowerPoint  Presentation that is beautifully designed.</a:t>
              </a:r>
            </a:p>
          </p:txBody>
        </p:sp>
        <p:sp>
          <p:nvSpPr>
            <p:cNvPr id="78" name="직사각형 24">
              <a:extLst>
                <a:ext uri="{FF2B5EF4-FFF2-40B4-BE49-F238E27FC236}">
                  <a16:creationId xmlns:a16="http://schemas.microsoft.com/office/drawing/2014/main" id="{B6BDDF76-9E99-4442-A98B-AA1056131E91}"/>
                </a:ext>
              </a:extLst>
            </p:cNvPr>
            <p:cNvSpPr/>
            <p:nvPr userDrawn="1"/>
          </p:nvSpPr>
          <p:spPr>
            <a:xfrm>
              <a:off x="9425805" y="4456080"/>
              <a:ext cx="1854936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</a:rPr>
                <a:t>2016 ~ 2019  Text here</a:t>
              </a:r>
            </a:p>
            <a:p>
              <a:pPr algn="r"/>
              <a:r>
                <a:rPr lang="en-US" altLang="ko-KR" sz="1200" dirty="0">
                  <a:solidFill>
                    <a:schemeClr val="bg1"/>
                  </a:solidFill>
                </a:rPr>
                <a:t>Get a modern PowerPoint  Presentation that is beautifully designed. </a:t>
              </a:r>
            </a:p>
          </p:txBody>
        </p:sp>
      </p:grpSp>
      <p:sp>
        <p:nvSpPr>
          <p:cNvPr id="79" name="Rectangle 78">
            <a:extLst>
              <a:ext uri="{FF2B5EF4-FFF2-40B4-BE49-F238E27FC236}">
                <a16:creationId xmlns:a16="http://schemas.microsoft.com/office/drawing/2014/main" id="{0922E452-4D7E-4E6A-A16D-62EE1D515EF0}"/>
              </a:ext>
            </a:extLst>
          </p:cNvPr>
          <p:cNvSpPr/>
          <p:nvPr userDrawn="1"/>
        </p:nvSpPr>
        <p:spPr>
          <a:xfrm>
            <a:off x="4760382" y="2502725"/>
            <a:ext cx="2597468" cy="296675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Text Placeholder 3">
            <a:extLst>
              <a:ext uri="{FF2B5EF4-FFF2-40B4-BE49-F238E27FC236}">
                <a16:creationId xmlns:a16="http://schemas.microsoft.com/office/drawing/2014/main" id="{ED56D9DD-9F68-4069-9AC7-8BAEFCDC8713}"/>
              </a:ext>
            </a:extLst>
          </p:cNvPr>
          <p:cNvSpPr txBox="1">
            <a:spLocks/>
          </p:cNvSpPr>
          <p:nvPr userDrawn="1"/>
        </p:nvSpPr>
        <p:spPr>
          <a:xfrm>
            <a:off x="5678072" y="5577457"/>
            <a:ext cx="1728444" cy="232093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dist">
              <a:buFontTx/>
              <a:buNone/>
            </a:pPr>
            <a:r>
              <a:rPr lang="en-US" sz="1600" dirty="0">
                <a:solidFill>
                  <a:schemeClr val="accent2"/>
                </a:solidFill>
              </a:rPr>
              <a:t>CHIEF CHEF</a:t>
            </a:r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95E0AE02-335A-494F-AEA7-08BF1C5EE6CB}"/>
              </a:ext>
            </a:extLst>
          </p:cNvPr>
          <p:cNvGrpSpPr/>
          <p:nvPr userDrawn="1"/>
        </p:nvGrpSpPr>
        <p:grpSpPr>
          <a:xfrm>
            <a:off x="4935571" y="2610701"/>
            <a:ext cx="2247090" cy="2692204"/>
            <a:chOff x="5185424" y="2506483"/>
            <a:chExt cx="2247090" cy="2692204"/>
          </a:xfrm>
        </p:grpSpPr>
        <p:sp>
          <p:nvSpPr>
            <p:cNvPr id="82" name="직사각형 22">
              <a:extLst>
                <a:ext uri="{FF2B5EF4-FFF2-40B4-BE49-F238E27FC236}">
                  <a16:creationId xmlns:a16="http://schemas.microsoft.com/office/drawing/2014/main" id="{EA9ACDD5-5B9F-4ADF-B460-524C139F0A85}"/>
                </a:ext>
              </a:extLst>
            </p:cNvPr>
            <p:cNvSpPr/>
            <p:nvPr userDrawn="1"/>
          </p:nvSpPr>
          <p:spPr>
            <a:xfrm>
              <a:off x="5676374" y="2506483"/>
              <a:ext cx="1756140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</a:rPr>
                <a:t>2013 ~ 2014  </a:t>
              </a:r>
            </a:p>
            <a:p>
              <a:pPr algn="r"/>
              <a:r>
                <a:rPr lang="en-US" altLang="ko-KR" sz="1200" dirty="0">
                  <a:solidFill>
                    <a:schemeClr val="bg1"/>
                  </a:solidFill>
                </a:rPr>
                <a:t>Text here</a:t>
              </a:r>
            </a:p>
            <a:p>
              <a:pPr algn="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zing.</a:t>
              </a:r>
              <a:endParaRPr lang="en-US" altLang="ko-KR" sz="1200" dirty="0">
                <a:solidFill>
                  <a:schemeClr val="bg1"/>
                </a:solidFill>
              </a:endParaRPr>
            </a:p>
          </p:txBody>
        </p:sp>
        <p:sp>
          <p:nvSpPr>
            <p:cNvPr id="83" name="직사각형 5">
              <a:extLst>
                <a:ext uri="{FF2B5EF4-FFF2-40B4-BE49-F238E27FC236}">
                  <a16:creationId xmlns:a16="http://schemas.microsoft.com/office/drawing/2014/main" id="{CC38F4D1-5CD7-4E40-BDA1-47D025A72386}"/>
                </a:ext>
              </a:extLst>
            </p:cNvPr>
            <p:cNvSpPr/>
            <p:nvPr userDrawn="1"/>
          </p:nvSpPr>
          <p:spPr>
            <a:xfrm>
              <a:off x="5185424" y="3529420"/>
              <a:ext cx="2247089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</a:rPr>
                <a:t>2014 ~ 2016Text here</a:t>
              </a:r>
            </a:p>
            <a:p>
              <a:pPr algn="r"/>
              <a:r>
                <a:rPr lang="en-US" altLang="ko-KR" sz="1200" dirty="0">
                  <a:solidFill>
                    <a:schemeClr val="bg1"/>
                  </a:solidFill>
                </a:rPr>
                <a:t>Get a modern PowerPoint  Presentation that is beautifully designed.</a:t>
              </a:r>
            </a:p>
          </p:txBody>
        </p:sp>
        <p:sp>
          <p:nvSpPr>
            <p:cNvPr id="84" name="직사각형 24">
              <a:extLst>
                <a:ext uri="{FF2B5EF4-FFF2-40B4-BE49-F238E27FC236}">
                  <a16:creationId xmlns:a16="http://schemas.microsoft.com/office/drawing/2014/main" id="{7AECD66A-E1F5-4CDD-B4B1-0FFAF544C5DC}"/>
                </a:ext>
              </a:extLst>
            </p:cNvPr>
            <p:cNvSpPr/>
            <p:nvPr userDrawn="1"/>
          </p:nvSpPr>
          <p:spPr>
            <a:xfrm>
              <a:off x="5185424" y="4367690"/>
              <a:ext cx="2247089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</a:rPr>
                <a:t>2016 ~ 2019  Text here</a:t>
              </a:r>
            </a:p>
            <a:p>
              <a:pPr algn="r"/>
              <a:r>
                <a:rPr lang="en-US" altLang="ko-KR" sz="1200" dirty="0">
                  <a:solidFill>
                    <a:schemeClr val="bg1"/>
                  </a:solidFill>
                </a:rPr>
                <a:t>Get a modern PowerPoint  Presentation that is beautifully designed. </a:t>
              </a:r>
            </a:p>
          </p:txBody>
        </p:sp>
      </p:grpSp>
      <p:sp>
        <p:nvSpPr>
          <p:cNvPr id="85" name="TextBox 84">
            <a:extLst>
              <a:ext uri="{FF2B5EF4-FFF2-40B4-BE49-F238E27FC236}">
                <a16:creationId xmlns:a16="http://schemas.microsoft.com/office/drawing/2014/main" id="{5B76AC44-D010-4BEE-990A-9FF43EB7DD55}"/>
              </a:ext>
            </a:extLst>
          </p:cNvPr>
          <p:cNvSpPr txBox="1"/>
          <p:nvPr userDrawn="1"/>
        </p:nvSpPr>
        <p:spPr>
          <a:xfrm>
            <a:off x="649826" y="1870552"/>
            <a:ext cx="17284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Name Here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3A9898C4-A067-48D1-BF4D-AF40602903FD}"/>
              </a:ext>
            </a:extLst>
          </p:cNvPr>
          <p:cNvSpPr txBox="1"/>
          <p:nvPr userDrawn="1"/>
        </p:nvSpPr>
        <p:spPr>
          <a:xfrm>
            <a:off x="9730632" y="1870552"/>
            <a:ext cx="17284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Name Here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D960FA16-FCE7-4B73-9235-3B0ABD0B2AC8}"/>
              </a:ext>
            </a:extLst>
          </p:cNvPr>
          <p:cNvSpPr txBox="1"/>
          <p:nvPr userDrawn="1"/>
        </p:nvSpPr>
        <p:spPr>
          <a:xfrm>
            <a:off x="5678072" y="5852578"/>
            <a:ext cx="17284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Name Here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2" name="Text Placeholder 9">
            <a:extLst>
              <a:ext uri="{FF2B5EF4-FFF2-40B4-BE49-F238E27FC236}">
                <a16:creationId xmlns:a16="http://schemas.microsoft.com/office/drawing/2014/main" id="{BDFB91F8-C86C-4585-8E32-D8EF9E685FB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38386" y="288233"/>
            <a:ext cx="11126623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BAC3A074-4847-4B2D-9560-6EA1E566FA94}"/>
              </a:ext>
            </a:extLst>
          </p:cNvPr>
          <p:cNvGrpSpPr/>
          <p:nvPr userDrawn="1"/>
        </p:nvGrpSpPr>
        <p:grpSpPr>
          <a:xfrm flipH="1" flipV="1">
            <a:off x="601315" y="1063756"/>
            <a:ext cx="11001408" cy="181040"/>
            <a:chOff x="3094607" y="3310420"/>
            <a:chExt cx="7925673" cy="230341"/>
          </a:xfrm>
          <a:solidFill>
            <a:schemeClr val="accent3"/>
          </a:solidFill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BD0A89A3-FE3C-4816-8631-F2BD88CD605F}"/>
                </a:ext>
              </a:extLst>
            </p:cNvPr>
            <p:cNvSpPr/>
            <p:nvPr/>
          </p:nvSpPr>
          <p:spPr>
            <a:xfrm>
              <a:off x="3094607" y="3378200"/>
              <a:ext cx="6455801" cy="9465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97F500C1-6A6A-41A0-95BC-89ECDF8EDD5C}"/>
                </a:ext>
              </a:extLst>
            </p:cNvPr>
            <p:cNvSpPr/>
            <p:nvPr/>
          </p:nvSpPr>
          <p:spPr>
            <a:xfrm>
              <a:off x="8459960" y="3310420"/>
              <a:ext cx="2560320" cy="230341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36" name="Picture Placeholder 35">
            <a:extLst>
              <a:ext uri="{FF2B5EF4-FFF2-40B4-BE49-F238E27FC236}">
                <a16:creationId xmlns:a16="http://schemas.microsoft.com/office/drawing/2014/main" id="{396CDF18-FBE1-4BA4-8DD7-F5E9641B80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 rot="20700000">
            <a:off x="2536258" y="4516653"/>
            <a:ext cx="1845498" cy="1845498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id="{4C1BF9E0-699D-4F68-8868-2ADCBDB00B2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 rot="20700000">
            <a:off x="7757428" y="4516653"/>
            <a:ext cx="1845498" cy="1845498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7" name="Picture Placeholder 56">
            <a:extLst>
              <a:ext uri="{FF2B5EF4-FFF2-40B4-BE49-F238E27FC236}">
                <a16:creationId xmlns:a16="http://schemas.microsoft.com/office/drawing/2014/main" id="{87CA2B84-491D-444C-A901-88F6AD0D41ED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 rot="20700000" flipH="1">
            <a:off x="3767192" y="1534881"/>
            <a:ext cx="1845498" cy="1845498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937214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4265998701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23393286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FD0E1E-67A9-44AA-86B4-8FD99E687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AADEF2A9-D910-4A20-8E86-1254DEDC9A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B6F40E08-795A-4B84-9445-1924D4F6C6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83533AAA-CAF7-43C0-AA3C-19BE454B80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7014D9-A4B2-46A2-A090-10604F074507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4897665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Data 1">
            <a:extLst>
              <a:ext uri="{FF2B5EF4-FFF2-40B4-BE49-F238E27FC236}">
                <a16:creationId xmlns:a16="http://schemas.microsoft.com/office/drawing/2014/main" id="{FFF2E94D-BFE7-477F-BE21-42CC92CD2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3" name="Marcador de Posição do Rodapé 2">
            <a:extLst>
              <a:ext uri="{FF2B5EF4-FFF2-40B4-BE49-F238E27FC236}">
                <a16:creationId xmlns:a16="http://schemas.microsoft.com/office/drawing/2014/main" id="{8375DADC-76DD-44FF-B921-045064EEB3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460D21FB-097E-4C7F-B7C7-69DC08DC4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7014D9-A4B2-46A2-A090-10604F074507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0457415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7F8D1D-CBFE-4EFE-A336-23EB63FF0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59EE7490-7BDE-4C31-A508-63AEF7B20C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87CFB14A-09AF-4556-A183-45370944B2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82B8BB92-08E3-4C08-A7B8-A87317E55F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05B6B485-D31C-4F78-A452-22097FC2A2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1522DF40-C925-491A-A0E2-55F2926A6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7014D9-A4B2-46A2-A090-10604F074507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7333733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08F5CE8-16CE-496A-8371-305944B64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a Imagem 2">
            <a:extLst>
              <a:ext uri="{FF2B5EF4-FFF2-40B4-BE49-F238E27FC236}">
                <a16:creationId xmlns:a16="http://schemas.microsoft.com/office/drawing/2014/main" id="{A6153EDE-8D60-4D13-A5FA-BFADBC9FC9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PT"/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42D7376D-2E8D-4B90-8AF4-16CA75D056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A50234FB-F295-4BAD-BA0D-686A0DF20F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F7F28801-4CD6-4B6D-90E3-2BA532438D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6048EA2E-F8A1-4B56-9366-30B743F0DF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7014D9-A4B2-46A2-A090-10604F074507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1913516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18" Type="http://schemas.openxmlformats.org/officeDocument/2006/relationships/slideLayout" Target="../slideLayouts/slideLayout3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30.xml"/><Relationship Id="rId2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29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23.xml"/><Relationship Id="rId19" Type="http://schemas.openxmlformats.org/officeDocument/2006/relationships/slideLayout" Target="../slideLayouts/slideLayout32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7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34.xml"/><Relationship Id="rId1" Type="http://schemas.openxmlformats.org/officeDocument/2006/relationships/slideLayout" Target="../slideLayouts/slideLayout3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slideLayout" Target="../slideLayouts/slideLayout47.xml"/><Relationship Id="rId1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6.xml"/><Relationship Id="rId17" Type="http://schemas.openxmlformats.org/officeDocument/2006/relationships/slideLayout" Target="../slideLayouts/slideLayout51.xml"/><Relationship Id="rId2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50.xml"/><Relationship Id="rId20" Type="http://schemas.openxmlformats.org/officeDocument/2006/relationships/theme" Target="../theme/theme4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44.xml"/><Relationship Id="rId19" Type="http://schemas.openxmlformats.org/officeDocument/2006/relationships/slideLayout" Target="../slideLayouts/slideLayout53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4" Type="http://schemas.openxmlformats.org/officeDocument/2006/relationships/slideLayout" Target="../slideLayouts/slideLayout4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ítulo 1">
            <a:extLst>
              <a:ext uri="{FF2B5EF4-FFF2-40B4-BE49-F238E27FC236}">
                <a16:creationId xmlns:a16="http://schemas.microsoft.com/office/drawing/2014/main" id="{2407AE71-484E-4253-8374-A7DA7EDA1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04EFCBD8-3F11-42EF-A906-89C3B4F778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8E38107B-A4B2-4FE2-9BA6-D3CA6049D7A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B9463DD5-456C-4BD3-A7BE-B6F7898BCC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77976E16-B1BE-4A05-91D4-6E286A3741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7014D9-A4B2-46A2-A090-10604F074507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6149564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706049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  <p:sldLayoutId id="2147483677" r:id="rId15"/>
    <p:sldLayoutId id="2147483678" r:id="rId16"/>
    <p:sldLayoutId id="2147483679" r:id="rId17"/>
    <p:sldLayoutId id="2147483680" r:id="rId18"/>
    <p:sldLayoutId id="2147483681" r:id="rId1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361918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459715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  <p:sldLayoutId id="2147483700" r:id="rId15"/>
    <p:sldLayoutId id="2147483701" r:id="rId16"/>
    <p:sldLayoutId id="2147483702" r:id="rId17"/>
    <p:sldLayoutId id="2147483703" r:id="rId18"/>
    <p:sldLayoutId id="2147483704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12" Type="http://schemas.openxmlformats.org/officeDocument/2006/relationships/image" Target="../media/image43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5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5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3AF58190-6D65-4929-8D4E-C15F4591C044}"/>
              </a:ext>
            </a:extLst>
          </p:cNvPr>
          <p:cNvGrpSpPr/>
          <p:nvPr/>
        </p:nvGrpSpPr>
        <p:grpSpPr>
          <a:xfrm>
            <a:off x="4377793" y="1744928"/>
            <a:ext cx="556323" cy="469987"/>
            <a:chOff x="1960454" y="5041163"/>
            <a:chExt cx="1743075" cy="1472566"/>
          </a:xfrm>
          <a:noFill/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D222CB86-543D-4AE4-9A36-E4F3258017E3}"/>
                </a:ext>
              </a:extLst>
            </p:cNvPr>
            <p:cNvSpPr/>
            <p:nvPr/>
          </p:nvSpPr>
          <p:spPr>
            <a:xfrm>
              <a:off x="1960454" y="5646954"/>
              <a:ext cx="1743075" cy="866775"/>
            </a:xfrm>
            <a:custGeom>
              <a:avLst/>
              <a:gdLst>
                <a:gd name="connsiteX0" fmla="*/ 1677443 w 1743075"/>
                <a:gd name="connsiteY0" fmla="*/ 330518 h 866775"/>
                <a:gd name="connsiteX1" fmla="*/ 1438365 w 1743075"/>
                <a:gd name="connsiteY1" fmla="*/ 142875 h 866775"/>
                <a:gd name="connsiteX2" fmla="*/ 1195478 w 1743075"/>
                <a:gd name="connsiteY2" fmla="*/ 384810 h 866775"/>
                <a:gd name="connsiteX3" fmla="*/ 1186905 w 1743075"/>
                <a:gd name="connsiteY3" fmla="*/ 381953 h 866775"/>
                <a:gd name="connsiteX4" fmla="*/ 1350735 w 1743075"/>
                <a:gd name="connsiteY4" fmla="*/ 97155 h 866775"/>
                <a:gd name="connsiteX5" fmla="*/ 1239293 w 1743075"/>
                <a:gd name="connsiteY5" fmla="*/ 55245 h 866775"/>
                <a:gd name="connsiteX6" fmla="*/ 922110 w 1743075"/>
                <a:gd name="connsiteY6" fmla="*/ 351472 h 866775"/>
                <a:gd name="connsiteX7" fmla="*/ 913538 w 1743075"/>
                <a:gd name="connsiteY7" fmla="*/ 348615 h 866775"/>
                <a:gd name="connsiteX8" fmla="*/ 1108800 w 1743075"/>
                <a:gd name="connsiteY8" fmla="*/ 23813 h 866775"/>
                <a:gd name="connsiteX9" fmla="*/ 997358 w 1743075"/>
                <a:gd name="connsiteY9" fmla="*/ 8572 h 866775"/>
                <a:gd name="connsiteX10" fmla="*/ 612548 w 1743075"/>
                <a:gd name="connsiteY10" fmla="*/ 350520 h 866775"/>
                <a:gd name="connsiteX11" fmla="*/ 603975 w 1743075"/>
                <a:gd name="connsiteY11" fmla="*/ 347663 h 866775"/>
                <a:gd name="connsiteX12" fmla="*/ 818288 w 1743075"/>
                <a:gd name="connsiteY12" fmla="*/ 0 h 866775"/>
                <a:gd name="connsiteX13" fmla="*/ 746850 w 1743075"/>
                <a:gd name="connsiteY13" fmla="*/ 7620 h 866775"/>
                <a:gd name="connsiteX14" fmla="*/ 696368 w 1743075"/>
                <a:gd name="connsiteY14" fmla="*/ 13335 h 866775"/>
                <a:gd name="connsiteX15" fmla="*/ 319178 w 1743075"/>
                <a:gd name="connsiteY15" fmla="*/ 350520 h 866775"/>
                <a:gd name="connsiteX16" fmla="*/ 310605 w 1743075"/>
                <a:gd name="connsiteY16" fmla="*/ 347663 h 866775"/>
                <a:gd name="connsiteX17" fmla="*/ 474435 w 1743075"/>
                <a:gd name="connsiteY17" fmla="*/ 62865 h 866775"/>
                <a:gd name="connsiteX18" fmla="*/ 329655 w 1743075"/>
                <a:gd name="connsiteY18" fmla="*/ 126682 h 866775"/>
                <a:gd name="connsiteX19" fmla="*/ 222975 w 1743075"/>
                <a:gd name="connsiteY19" fmla="*/ 192405 h 866775"/>
                <a:gd name="connsiteX20" fmla="*/ 21045 w 1743075"/>
                <a:gd name="connsiteY20" fmla="*/ 421957 h 866775"/>
                <a:gd name="connsiteX21" fmla="*/ 137250 w 1743075"/>
                <a:gd name="connsiteY21" fmla="*/ 749618 h 866775"/>
                <a:gd name="connsiteX22" fmla="*/ 305843 w 1743075"/>
                <a:gd name="connsiteY22" fmla="*/ 816293 h 866775"/>
                <a:gd name="connsiteX23" fmla="*/ 1135470 w 1743075"/>
                <a:gd name="connsiteY23" fmla="*/ 860107 h 866775"/>
                <a:gd name="connsiteX24" fmla="*/ 1544093 w 1743075"/>
                <a:gd name="connsiteY24" fmla="*/ 781050 h 866775"/>
                <a:gd name="connsiteX25" fmla="*/ 1677443 w 1743075"/>
                <a:gd name="connsiteY25" fmla="*/ 330518 h 866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743075" h="866775">
                  <a:moveTo>
                    <a:pt x="1677443" y="330518"/>
                  </a:moveTo>
                  <a:cubicBezTo>
                    <a:pt x="1617435" y="242888"/>
                    <a:pt x="1528853" y="193357"/>
                    <a:pt x="1438365" y="142875"/>
                  </a:cubicBezTo>
                  <a:cubicBezTo>
                    <a:pt x="1335495" y="220028"/>
                    <a:pt x="1230720" y="311468"/>
                    <a:pt x="1195478" y="384810"/>
                  </a:cubicBezTo>
                  <a:cubicBezTo>
                    <a:pt x="1193573" y="389572"/>
                    <a:pt x="1185953" y="387668"/>
                    <a:pt x="1186905" y="381953"/>
                  </a:cubicBezTo>
                  <a:cubicBezTo>
                    <a:pt x="1198335" y="310515"/>
                    <a:pt x="1270725" y="200025"/>
                    <a:pt x="1350735" y="97155"/>
                  </a:cubicBezTo>
                  <a:cubicBezTo>
                    <a:pt x="1316445" y="80963"/>
                    <a:pt x="1279298" y="66675"/>
                    <a:pt x="1239293" y="55245"/>
                  </a:cubicBezTo>
                  <a:cubicBezTo>
                    <a:pt x="1119278" y="140018"/>
                    <a:pt x="965925" y="260032"/>
                    <a:pt x="922110" y="351472"/>
                  </a:cubicBezTo>
                  <a:cubicBezTo>
                    <a:pt x="920205" y="356235"/>
                    <a:pt x="912585" y="354330"/>
                    <a:pt x="913538" y="348615"/>
                  </a:cubicBezTo>
                  <a:cubicBezTo>
                    <a:pt x="926873" y="267653"/>
                    <a:pt x="1018313" y="137160"/>
                    <a:pt x="1108800" y="23813"/>
                  </a:cubicBezTo>
                  <a:cubicBezTo>
                    <a:pt x="1072605" y="17145"/>
                    <a:pt x="1035458" y="12382"/>
                    <a:pt x="997358" y="8572"/>
                  </a:cubicBezTo>
                  <a:cubicBezTo>
                    <a:pt x="875438" y="89535"/>
                    <a:pt x="664935" y="240982"/>
                    <a:pt x="612548" y="350520"/>
                  </a:cubicBezTo>
                  <a:cubicBezTo>
                    <a:pt x="610643" y="355282"/>
                    <a:pt x="603023" y="353378"/>
                    <a:pt x="603975" y="347663"/>
                  </a:cubicBezTo>
                  <a:cubicBezTo>
                    <a:pt x="618263" y="260985"/>
                    <a:pt x="721133" y="118110"/>
                    <a:pt x="818288" y="0"/>
                  </a:cubicBezTo>
                  <a:cubicBezTo>
                    <a:pt x="794475" y="953"/>
                    <a:pt x="772568" y="3810"/>
                    <a:pt x="746850" y="7620"/>
                  </a:cubicBezTo>
                  <a:cubicBezTo>
                    <a:pt x="729705" y="9525"/>
                    <a:pt x="712560" y="11430"/>
                    <a:pt x="696368" y="13335"/>
                  </a:cubicBezTo>
                  <a:cubicBezTo>
                    <a:pt x="573495" y="95250"/>
                    <a:pt x="370613" y="242888"/>
                    <a:pt x="319178" y="350520"/>
                  </a:cubicBezTo>
                  <a:cubicBezTo>
                    <a:pt x="317273" y="355282"/>
                    <a:pt x="309653" y="353378"/>
                    <a:pt x="310605" y="347663"/>
                  </a:cubicBezTo>
                  <a:cubicBezTo>
                    <a:pt x="322035" y="276225"/>
                    <a:pt x="395378" y="165735"/>
                    <a:pt x="474435" y="62865"/>
                  </a:cubicBezTo>
                  <a:cubicBezTo>
                    <a:pt x="421095" y="80963"/>
                    <a:pt x="372518" y="102870"/>
                    <a:pt x="329655" y="126682"/>
                  </a:cubicBezTo>
                  <a:cubicBezTo>
                    <a:pt x="292508" y="145732"/>
                    <a:pt x="256313" y="167640"/>
                    <a:pt x="222975" y="192405"/>
                  </a:cubicBezTo>
                  <a:cubicBezTo>
                    <a:pt x="135345" y="258128"/>
                    <a:pt x="60098" y="316230"/>
                    <a:pt x="21045" y="421957"/>
                  </a:cubicBezTo>
                  <a:cubicBezTo>
                    <a:pt x="-29437" y="559118"/>
                    <a:pt x="11520" y="674370"/>
                    <a:pt x="137250" y="749618"/>
                  </a:cubicBezTo>
                  <a:cubicBezTo>
                    <a:pt x="189638" y="781050"/>
                    <a:pt x="246788" y="802005"/>
                    <a:pt x="305843" y="816293"/>
                  </a:cubicBezTo>
                  <a:cubicBezTo>
                    <a:pt x="576353" y="881063"/>
                    <a:pt x="860198" y="876300"/>
                    <a:pt x="1135470" y="860107"/>
                  </a:cubicBezTo>
                  <a:cubicBezTo>
                    <a:pt x="1271678" y="852488"/>
                    <a:pt x="1416458" y="834390"/>
                    <a:pt x="1544093" y="781050"/>
                  </a:cubicBezTo>
                  <a:cubicBezTo>
                    <a:pt x="1753643" y="695325"/>
                    <a:pt x="1805078" y="516255"/>
                    <a:pt x="1677443" y="330518"/>
                  </a:cubicBezTo>
                  <a:close/>
                </a:path>
              </a:pathLst>
            </a:custGeom>
            <a:grpFill/>
            <a:ln w="15875" cap="flat">
              <a:solidFill>
                <a:srgbClr val="F6981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E5F0A58D-C707-43B3-89BC-DBCEFDC7DCAF}"/>
                </a:ext>
              </a:extLst>
            </p:cNvPr>
            <p:cNvSpPr/>
            <p:nvPr/>
          </p:nvSpPr>
          <p:spPr>
            <a:xfrm>
              <a:off x="3229274" y="5527891"/>
              <a:ext cx="9525" cy="9525"/>
            </a:xfrm>
            <a:custGeom>
              <a:avLst/>
              <a:gdLst>
                <a:gd name="connsiteX0" fmla="*/ 2858 w 0"/>
                <a:gd name="connsiteY0" fmla="*/ 953 h 0"/>
                <a:gd name="connsiteX1" fmla="*/ 0 w 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>
                  <a:moveTo>
                    <a:pt x="2858" y="953"/>
                  </a:moveTo>
                  <a:cubicBezTo>
                    <a:pt x="1905" y="953"/>
                    <a:pt x="953" y="0"/>
                    <a:pt x="0" y="0"/>
                  </a:cubicBezTo>
                </a:path>
              </a:pathLst>
            </a:custGeom>
            <a:grpFill/>
            <a:ln w="15875" cap="flat">
              <a:solidFill>
                <a:srgbClr val="F6981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FDAE9441-41EE-4F0C-8B51-2DD6E1B3070E}"/>
                </a:ext>
              </a:extLst>
            </p:cNvPr>
            <p:cNvSpPr/>
            <p:nvPr/>
          </p:nvSpPr>
          <p:spPr>
            <a:xfrm>
              <a:off x="3120559" y="5041163"/>
              <a:ext cx="161925" cy="485775"/>
            </a:xfrm>
            <a:custGeom>
              <a:avLst/>
              <a:gdLst>
                <a:gd name="connsiteX0" fmla="*/ 141100 w 161925"/>
                <a:gd name="connsiteY0" fmla="*/ 242888 h 485775"/>
                <a:gd name="connsiteX1" fmla="*/ 52517 w 161925"/>
                <a:gd name="connsiteY1" fmla="*/ 0 h 485775"/>
                <a:gd name="connsiteX2" fmla="*/ 19180 w 161925"/>
                <a:gd name="connsiteY2" fmla="*/ 242888 h 485775"/>
                <a:gd name="connsiteX3" fmla="*/ 19180 w 161925"/>
                <a:gd name="connsiteY3" fmla="*/ 242888 h 485775"/>
                <a:gd name="connsiteX4" fmla="*/ 107762 w 161925"/>
                <a:gd name="connsiteY4" fmla="*/ 485775 h 485775"/>
                <a:gd name="connsiteX5" fmla="*/ 141100 w 161925"/>
                <a:gd name="connsiteY5" fmla="*/ 242888 h 485775"/>
                <a:gd name="connsiteX6" fmla="*/ 141100 w 161925"/>
                <a:gd name="connsiteY6" fmla="*/ 242888 h 485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1925" h="485775">
                  <a:moveTo>
                    <a:pt x="141100" y="242888"/>
                  </a:moveTo>
                  <a:cubicBezTo>
                    <a:pt x="197297" y="178118"/>
                    <a:pt x="151577" y="47625"/>
                    <a:pt x="52517" y="0"/>
                  </a:cubicBezTo>
                  <a:cubicBezTo>
                    <a:pt x="116335" y="124778"/>
                    <a:pt x="63947" y="171450"/>
                    <a:pt x="19180" y="242888"/>
                  </a:cubicBezTo>
                  <a:cubicBezTo>
                    <a:pt x="19180" y="242888"/>
                    <a:pt x="19180" y="242888"/>
                    <a:pt x="19180" y="242888"/>
                  </a:cubicBezTo>
                  <a:cubicBezTo>
                    <a:pt x="-25588" y="338138"/>
                    <a:pt x="9655" y="437197"/>
                    <a:pt x="107762" y="485775"/>
                  </a:cubicBezTo>
                  <a:cubicBezTo>
                    <a:pt x="56327" y="400050"/>
                    <a:pt x="67757" y="313372"/>
                    <a:pt x="141100" y="242888"/>
                  </a:cubicBezTo>
                  <a:cubicBezTo>
                    <a:pt x="142052" y="242888"/>
                    <a:pt x="142052" y="242888"/>
                    <a:pt x="141100" y="242888"/>
                  </a:cubicBezTo>
                  <a:close/>
                </a:path>
              </a:pathLst>
            </a:custGeom>
            <a:grpFill/>
            <a:ln w="15875" cap="flat">
              <a:solidFill>
                <a:srgbClr val="F6981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D297B82F-0CD1-47BF-A8FA-275C48D52A4A}"/>
                </a:ext>
              </a:extLst>
            </p:cNvPr>
            <p:cNvSpPr/>
            <p:nvPr/>
          </p:nvSpPr>
          <p:spPr>
            <a:xfrm>
              <a:off x="2908282" y="5540273"/>
              <a:ext cx="9525" cy="9525"/>
            </a:xfrm>
            <a:custGeom>
              <a:avLst/>
              <a:gdLst>
                <a:gd name="connsiteX0" fmla="*/ 2858 w 0"/>
                <a:gd name="connsiteY0" fmla="*/ 953 h 0"/>
                <a:gd name="connsiteX1" fmla="*/ 0 w 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>
                  <a:moveTo>
                    <a:pt x="2858" y="953"/>
                  </a:moveTo>
                  <a:cubicBezTo>
                    <a:pt x="1905" y="953"/>
                    <a:pt x="953" y="0"/>
                    <a:pt x="0" y="0"/>
                  </a:cubicBezTo>
                </a:path>
              </a:pathLst>
            </a:custGeom>
            <a:grpFill/>
            <a:ln w="15875" cap="flat">
              <a:solidFill>
                <a:srgbClr val="F6981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55B0BCF-9F7C-44EB-9BF4-F6276F18ECAC}"/>
                </a:ext>
              </a:extLst>
            </p:cNvPr>
            <p:cNvSpPr/>
            <p:nvPr/>
          </p:nvSpPr>
          <p:spPr>
            <a:xfrm>
              <a:off x="2800519" y="5053546"/>
              <a:ext cx="161925" cy="485775"/>
            </a:xfrm>
            <a:custGeom>
              <a:avLst/>
              <a:gdLst>
                <a:gd name="connsiteX0" fmla="*/ 141100 w 161925"/>
                <a:gd name="connsiteY0" fmla="*/ 242888 h 485775"/>
                <a:gd name="connsiteX1" fmla="*/ 52517 w 161925"/>
                <a:gd name="connsiteY1" fmla="*/ 0 h 485775"/>
                <a:gd name="connsiteX2" fmla="*/ 19180 w 161925"/>
                <a:gd name="connsiteY2" fmla="*/ 242888 h 485775"/>
                <a:gd name="connsiteX3" fmla="*/ 19180 w 161925"/>
                <a:gd name="connsiteY3" fmla="*/ 242888 h 485775"/>
                <a:gd name="connsiteX4" fmla="*/ 107762 w 161925"/>
                <a:gd name="connsiteY4" fmla="*/ 485775 h 485775"/>
                <a:gd name="connsiteX5" fmla="*/ 141100 w 161925"/>
                <a:gd name="connsiteY5" fmla="*/ 242888 h 485775"/>
                <a:gd name="connsiteX6" fmla="*/ 141100 w 161925"/>
                <a:gd name="connsiteY6" fmla="*/ 242888 h 485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1925" h="485775">
                  <a:moveTo>
                    <a:pt x="141100" y="242888"/>
                  </a:moveTo>
                  <a:cubicBezTo>
                    <a:pt x="197297" y="178117"/>
                    <a:pt x="151577" y="47625"/>
                    <a:pt x="52517" y="0"/>
                  </a:cubicBezTo>
                  <a:cubicBezTo>
                    <a:pt x="116335" y="124777"/>
                    <a:pt x="63947" y="171450"/>
                    <a:pt x="19180" y="242888"/>
                  </a:cubicBezTo>
                  <a:cubicBezTo>
                    <a:pt x="19180" y="242888"/>
                    <a:pt x="19180" y="242888"/>
                    <a:pt x="19180" y="242888"/>
                  </a:cubicBezTo>
                  <a:cubicBezTo>
                    <a:pt x="-25588" y="338138"/>
                    <a:pt x="9655" y="437198"/>
                    <a:pt x="107762" y="485775"/>
                  </a:cubicBezTo>
                  <a:cubicBezTo>
                    <a:pt x="55375" y="400050"/>
                    <a:pt x="66805" y="313373"/>
                    <a:pt x="141100" y="242888"/>
                  </a:cubicBezTo>
                  <a:cubicBezTo>
                    <a:pt x="141100" y="242888"/>
                    <a:pt x="141100" y="242888"/>
                    <a:pt x="141100" y="242888"/>
                  </a:cubicBezTo>
                  <a:close/>
                </a:path>
              </a:pathLst>
            </a:custGeom>
            <a:grpFill/>
            <a:ln w="15875" cap="flat">
              <a:solidFill>
                <a:srgbClr val="F6981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7F9413E-DD4F-4701-9EF0-99D83DC6A9B5}"/>
                </a:ext>
              </a:extLst>
            </p:cNvPr>
            <p:cNvSpPr/>
            <p:nvPr/>
          </p:nvSpPr>
          <p:spPr>
            <a:xfrm>
              <a:off x="2589194" y="5539321"/>
              <a:ext cx="9525" cy="9525"/>
            </a:xfrm>
            <a:custGeom>
              <a:avLst/>
              <a:gdLst>
                <a:gd name="connsiteX0" fmla="*/ 2858 w 0"/>
                <a:gd name="connsiteY0" fmla="*/ 952 h 0"/>
                <a:gd name="connsiteX1" fmla="*/ 0 w 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>
                  <a:moveTo>
                    <a:pt x="2858" y="952"/>
                  </a:moveTo>
                  <a:cubicBezTo>
                    <a:pt x="1905" y="952"/>
                    <a:pt x="953" y="0"/>
                    <a:pt x="0" y="0"/>
                  </a:cubicBezTo>
                </a:path>
              </a:pathLst>
            </a:custGeom>
            <a:grpFill/>
            <a:ln w="15875" cap="flat">
              <a:solidFill>
                <a:srgbClr val="F6981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8DA9CF5-C1A3-4AE3-91F6-260CA6E3535E}"/>
                </a:ext>
              </a:extLst>
            </p:cNvPr>
            <p:cNvSpPr/>
            <p:nvPr/>
          </p:nvSpPr>
          <p:spPr>
            <a:xfrm>
              <a:off x="2481432" y="5052594"/>
              <a:ext cx="161925" cy="485775"/>
            </a:xfrm>
            <a:custGeom>
              <a:avLst/>
              <a:gdLst>
                <a:gd name="connsiteX0" fmla="*/ 141100 w 161925"/>
                <a:gd name="connsiteY0" fmla="*/ 242888 h 485775"/>
                <a:gd name="connsiteX1" fmla="*/ 52517 w 161925"/>
                <a:gd name="connsiteY1" fmla="*/ 0 h 485775"/>
                <a:gd name="connsiteX2" fmla="*/ 19180 w 161925"/>
                <a:gd name="connsiteY2" fmla="*/ 242888 h 485775"/>
                <a:gd name="connsiteX3" fmla="*/ 19180 w 161925"/>
                <a:gd name="connsiteY3" fmla="*/ 242888 h 485775"/>
                <a:gd name="connsiteX4" fmla="*/ 107762 w 161925"/>
                <a:gd name="connsiteY4" fmla="*/ 485775 h 485775"/>
                <a:gd name="connsiteX5" fmla="*/ 141100 w 161925"/>
                <a:gd name="connsiteY5" fmla="*/ 242888 h 485775"/>
                <a:gd name="connsiteX6" fmla="*/ 141100 w 161925"/>
                <a:gd name="connsiteY6" fmla="*/ 242888 h 485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1925" h="485775">
                  <a:moveTo>
                    <a:pt x="141100" y="242888"/>
                  </a:moveTo>
                  <a:cubicBezTo>
                    <a:pt x="197297" y="178117"/>
                    <a:pt x="151577" y="47625"/>
                    <a:pt x="52517" y="0"/>
                  </a:cubicBezTo>
                  <a:cubicBezTo>
                    <a:pt x="116335" y="124778"/>
                    <a:pt x="63947" y="171450"/>
                    <a:pt x="19180" y="242888"/>
                  </a:cubicBezTo>
                  <a:cubicBezTo>
                    <a:pt x="19180" y="242888"/>
                    <a:pt x="19180" y="242888"/>
                    <a:pt x="19180" y="242888"/>
                  </a:cubicBezTo>
                  <a:cubicBezTo>
                    <a:pt x="-25588" y="338138"/>
                    <a:pt x="9655" y="437197"/>
                    <a:pt x="107762" y="485775"/>
                  </a:cubicBezTo>
                  <a:cubicBezTo>
                    <a:pt x="56327" y="401003"/>
                    <a:pt x="67757" y="313372"/>
                    <a:pt x="141100" y="242888"/>
                  </a:cubicBezTo>
                  <a:cubicBezTo>
                    <a:pt x="141100" y="242888"/>
                    <a:pt x="141100" y="242888"/>
                    <a:pt x="141100" y="242888"/>
                  </a:cubicBezTo>
                  <a:close/>
                </a:path>
              </a:pathLst>
            </a:custGeom>
            <a:grpFill/>
            <a:ln w="15875" cap="flat">
              <a:solidFill>
                <a:srgbClr val="F6981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C56A37C4-DABC-47DA-967A-B8BD3D2E7B76}"/>
              </a:ext>
            </a:extLst>
          </p:cNvPr>
          <p:cNvSpPr txBox="1"/>
          <p:nvPr/>
        </p:nvSpPr>
        <p:spPr>
          <a:xfrm>
            <a:off x="423473" y="3689370"/>
            <a:ext cx="5258235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Projeto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realizado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no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âmbito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da UC de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Algoritmos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e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estruturas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de dados do 2.º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ano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do MIEIC da FEUP por:</a:t>
            </a:r>
          </a:p>
          <a:p>
            <a:pPr algn="just"/>
            <a:endParaRPr lang="en-US" altLang="ko-KR" sz="1400" dirty="0">
              <a:solidFill>
                <a:schemeClr val="bg1"/>
              </a:solidFill>
              <a:cs typeface="Arial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Adelaide Santos – up201907487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Ângela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Coelho – </a:t>
            </a:r>
            <a:r>
              <a:rPr lang="pt-PT" sz="1600" b="0" i="0" dirty="0">
                <a:solidFill>
                  <a:srgbClr val="DCDDDE"/>
                </a:solidFill>
                <a:effectLst/>
                <a:latin typeface="Whitney"/>
              </a:rPr>
              <a:t>up201907549</a:t>
            </a:r>
            <a:endParaRPr lang="en-US" altLang="ko-KR" sz="1600" dirty="0">
              <a:solidFill>
                <a:schemeClr val="bg1"/>
              </a:solidFill>
              <a:cs typeface="Arial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Bruno Mendes - </a:t>
            </a:r>
            <a:r>
              <a:rPr lang="pt-PT" sz="1600" b="0" i="0" dirty="0">
                <a:solidFill>
                  <a:srgbClr val="DCDDDE"/>
                </a:solidFill>
                <a:effectLst/>
                <a:latin typeface="Whitney"/>
              </a:rPr>
              <a:t>up201906166</a:t>
            </a:r>
            <a:endParaRPr lang="en-US" altLang="ko-KR" sz="1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8061E7C-17B0-426E-8CC2-9FA982F6A914}"/>
              </a:ext>
            </a:extLst>
          </p:cNvPr>
          <p:cNvSpPr txBox="1"/>
          <p:nvPr/>
        </p:nvSpPr>
        <p:spPr>
          <a:xfrm>
            <a:off x="791533" y="2410809"/>
            <a:ext cx="4303379" cy="430887"/>
          </a:xfrm>
          <a:prstGeom prst="rect">
            <a:avLst/>
          </a:prstGeom>
          <a:noFill/>
        </p:spPr>
        <p:txBody>
          <a:bodyPr wrap="square" lIns="36000" tIns="0" rIns="36000" bIns="0" rtlCol="0" anchor="ctr">
            <a:spAutoFit/>
          </a:bodyPr>
          <a:lstStyle/>
          <a:p>
            <a:r>
              <a:rPr lang="pt-PT" altLang="ko-KR" sz="28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Tema 4 – Gestão de Padarias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7BF978B-DDCF-4357-B8F0-E55B5B036348}"/>
              </a:ext>
            </a:extLst>
          </p:cNvPr>
          <p:cNvGrpSpPr/>
          <p:nvPr/>
        </p:nvGrpSpPr>
        <p:grpSpPr>
          <a:xfrm>
            <a:off x="2277068" y="525834"/>
            <a:ext cx="3629117" cy="1461138"/>
            <a:chOff x="5611985" y="1760510"/>
            <a:chExt cx="3902904" cy="2123961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94DE29D-6B98-436F-8766-CB165E4791B6}"/>
                </a:ext>
              </a:extLst>
            </p:cNvPr>
            <p:cNvSpPr txBox="1"/>
            <p:nvPr/>
          </p:nvSpPr>
          <p:spPr>
            <a:xfrm>
              <a:off x="5611985" y="1760510"/>
              <a:ext cx="3322354" cy="134218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dist"/>
              <a:endParaRPr lang="en-US" altLang="ko-KR" sz="5400" b="1" dirty="0" err="1">
                <a:solidFill>
                  <a:schemeClr val="accent2"/>
                </a:solidFill>
                <a:latin typeface="Arial Black" panose="020B0A04020102020204" pitchFamily="34" charset="0"/>
                <a:cs typeface="Arial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43E111F-87BD-4613-BCE5-21209627810C}"/>
                </a:ext>
              </a:extLst>
            </p:cNvPr>
            <p:cNvSpPr txBox="1"/>
            <p:nvPr/>
          </p:nvSpPr>
          <p:spPr>
            <a:xfrm>
              <a:off x="5738800" y="2676505"/>
              <a:ext cx="3776089" cy="120796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dist"/>
              <a:endParaRPr lang="ko-KR" altLang="en-US" sz="4800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</p:grp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3472CADB-1C58-47F8-8EAE-591553EF0DBC}"/>
              </a:ext>
            </a:extLst>
          </p:cNvPr>
          <p:cNvSpPr txBox="1"/>
          <p:nvPr/>
        </p:nvSpPr>
        <p:spPr>
          <a:xfrm>
            <a:off x="690665" y="1579812"/>
            <a:ext cx="38473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4800" b="1" dirty="0">
                <a:solidFill>
                  <a:srgbClr val="F6981A"/>
                </a:solidFill>
              </a:rPr>
              <a:t>Padaria </a:t>
            </a:r>
            <a:r>
              <a:rPr lang="pt-PT" sz="4800" b="1" dirty="0" err="1">
                <a:solidFill>
                  <a:srgbClr val="F6981A"/>
                </a:solidFill>
              </a:rPr>
              <a:t>Baker</a:t>
            </a:r>
            <a:endParaRPr lang="pt-PT" sz="4800" b="1" dirty="0">
              <a:solidFill>
                <a:srgbClr val="F6981A"/>
              </a:solidFill>
            </a:endParaRPr>
          </a:p>
        </p:txBody>
      </p:sp>
      <p:pic>
        <p:nvPicPr>
          <p:cNvPr id="15" name="Imagem 14" descr="Uma imagem com texto&#10;&#10;Descrição gerada automaticamente">
            <a:extLst>
              <a:ext uri="{FF2B5EF4-FFF2-40B4-BE49-F238E27FC236}">
                <a16:creationId xmlns:a16="http://schemas.microsoft.com/office/drawing/2014/main" id="{31AF6A89-0168-4161-98FF-C79C1D5E76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5320" y="5808803"/>
            <a:ext cx="2152650" cy="800100"/>
          </a:xfrm>
          <a:prstGeom prst="rect">
            <a:avLst/>
          </a:prstGeom>
        </p:spPr>
      </p:pic>
      <p:sp>
        <p:nvSpPr>
          <p:cNvPr id="28" name="CaixaDeTexto 27">
            <a:extLst>
              <a:ext uri="{FF2B5EF4-FFF2-40B4-BE49-F238E27FC236}">
                <a16:creationId xmlns:a16="http://schemas.microsoft.com/office/drawing/2014/main" id="{7EA90AFA-BEC8-4CAE-9F84-C3A540D5727B}"/>
              </a:ext>
            </a:extLst>
          </p:cNvPr>
          <p:cNvSpPr txBox="1"/>
          <p:nvPr/>
        </p:nvSpPr>
        <p:spPr>
          <a:xfrm>
            <a:off x="344436" y="6239571"/>
            <a:ext cx="346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chemeClr val="bg1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2413503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30">
          <a:fgClr>
            <a:schemeClr val="accent2">
              <a:lumMod val="7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F3F685E1-6A43-4A05-AE3A-87DDAAD0A33C}"/>
              </a:ext>
            </a:extLst>
          </p:cNvPr>
          <p:cNvSpPr txBox="1"/>
          <p:nvPr/>
        </p:nvSpPr>
        <p:spPr>
          <a:xfrm>
            <a:off x="196010" y="486257"/>
            <a:ext cx="5015886" cy="408623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effectLst>
            <a:glow rad="63500">
              <a:schemeClr val="accent4">
                <a:satMod val="175000"/>
                <a:alpha val="40000"/>
              </a:schemeClr>
            </a:glow>
            <a:innerShdw blurRad="63500" dist="50800" dir="5400000">
              <a:prstClr val="black">
                <a:alpha val="50000"/>
              </a:prstClr>
            </a:innerShdw>
          </a:effectLst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pt-PT" b="1" dirty="0">
                <a:ln/>
                <a:solidFill>
                  <a:schemeClr val="accent4"/>
                </a:solidFill>
              </a:rPr>
              <a:t>Tratamento de exceções (alguns exemplos)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72057E52-1177-4389-8002-F3FF6C3A12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491" t="16440" r="26237" b="75146"/>
          <a:stretch/>
        </p:blipFill>
        <p:spPr>
          <a:xfrm>
            <a:off x="196012" y="3326688"/>
            <a:ext cx="5507640" cy="6550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2554E222-40E9-4BCA-80F4-E9258D24E1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282" t="16737" r="21809" b="74848"/>
          <a:stretch/>
        </p:blipFill>
        <p:spPr>
          <a:xfrm>
            <a:off x="196011" y="4116068"/>
            <a:ext cx="5881206" cy="7035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E07E08CB-1685-4F1C-AE4C-B77A696CBCC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186" t="16596" r="11756" b="75461"/>
          <a:stretch/>
        </p:blipFill>
        <p:spPr>
          <a:xfrm>
            <a:off x="196011" y="5877503"/>
            <a:ext cx="9951165" cy="6345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69C2DDC0-C471-4EC4-B9B9-5F1C5B5BCAD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113" t="43840" r="10799" b="45645"/>
          <a:stretch/>
        </p:blipFill>
        <p:spPr>
          <a:xfrm>
            <a:off x="196012" y="4987984"/>
            <a:ext cx="9951164" cy="7211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CEF3E7A2-7721-441E-9758-D186AE5D199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0073" t="10098" r="11748" b="12362"/>
          <a:stretch/>
        </p:blipFill>
        <p:spPr>
          <a:xfrm>
            <a:off x="6268338" y="690568"/>
            <a:ext cx="5507639" cy="41290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9" name="Retângulo 18">
            <a:extLst>
              <a:ext uri="{FF2B5EF4-FFF2-40B4-BE49-F238E27FC236}">
                <a16:creationId xmlns:a16="http://schemas.microsoft.com/office/drawing/2014/main" id="{C1E91068-1F0A-4BC1-82D9-BA9BCAE66E7F}"/>
              </a:ext>
            </a:extLst>
          </p:cNvPr>
          <p:cNvSpPr/>
          <p:nvPr/>
        </p:nvSpPr>
        <p:spPr>
          <a:xfrm>
            <a:off x="6514215" y="2911876"/>
            <a:ext cx="5015884" cy="177780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D44677F0-B1C0-4B3E-AC50-4FC5B356CCB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9345" t="41166" r="29515" b="28672"/>
          <a:stretch/>
        </p:blipFill>
        <p:spPr>
          <a:xfrm>
            <a:off x="196011" y="1134171"/>
            <a:ext cx="5015885" cy="20684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2" name="CaixaDeTexto 21">
            <a:extLst>
              <a:ext uri="{FF2B5EF4-FFF2-40B4-BE49-F238E27FC236}">
                <a16:creationId xmlns:a16="http://schemas.microsoft.com/office/drawing/2014/main" id="{531FD5F6-A6F6-41B3-A7CB-9C900B759B38}"/>
              </a:ext>
            </a:extLst>
          </p:cNvPr>
          <p:cNvSpPr txBox="1"/>
          <p:nvPr/>
        </p:nvSpPr>
        <p:spPr>
          <a:xfrm>
            <a:off x="0" y="6512058"/>
            <a:ext cx="630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13437233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25">
          <a:fgClr>
            <a:schemeClr val="accent2">
              <a:lumMod val="7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77579" y="281531"/>
            <a:ext cx="2249202" cy="724247"/>
          </a:xfrm>
          <a:prstGeom prst="rect">
            <a:avLst/>
          </a:prstGeom>
        </p:spPr>
        <p:txBody>
          <a:bodyPr/>
          <a:lstStyle/>
          <a:p>
            <a:r>
              <a:rPr lang="en-US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AA7216"/>
                </a:solidFill>
              </a:rPr>
              <a:t>CRUD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68734B7-B2FE-4CDC-80C5-74A476D452B6}"/>
              </a:ext>
            </a:extLst>
          </p:cNvPr>
          <p:cNvGrpSpPr/>
          <p:nvPr/>
        </p:nvGrpSpPr>
        <p:grpSpPr>
          <a:xfrm>
            <a:off x="5555873" y="2632890"/>
            <a:ext cx="2280752" cy="2285315"/>
            <a:chOff x="3448672" y="2470636"/>
            <a:chExt cx="1882170" cy="1885938"/>
          </a:xfrm>
          <a:solidFill>
            <a:srgbClr val="EF4A4A"/>
          </a:solidFill>
        </p:grpSpPr>
        <p:sp>
          <p:nvSpPr>
            <p:cNvPr id="5" name="Diamond 4">
              <a:extLst>
                <a:ext uri="{FF2B5EF4-FFF2-40B4-BE49-F238E27FC236}">
                  <a16:creationId xmlns:a16="http://schemas.microsoft.com/office/drawing/2014/main" id="{F9C041C5-B7A1-42B9-B70C-056E6414630E}"/>
                </a:ext>
              </a:extLst>
            </p:cNvPr>
            <p:cNvSpPr/>
            <p:nvPr/>
          </p:nvSpPr>
          <p:spPr>
            <a:xfrm>
              <a:off x="3925409" y="2470636"/>
              <a:ext cx="914400" cy="914400"/>
            </a:xfrm>
            <a:prstGeom prst="diamond">
              <a:avLst/>
            </a:prstGeom>
            <a:solidFill>
              <a:schemeClr val="accent1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6" name="Diamond 5">
              <a:extLst>
                <a:ext uri="{FF2B5EF4-FFF2-40B4-BE49-F238E27FC236}">
                  <a16:creationId xmlns:a16="http://schemas.microsoft.com/office/drawing/2014/main" id="{ADF69369-15FF-4626-A642-1FB64FBDEFE6}"/>
                </a:ext>
              </a:extLst>
            </p:cNvPr>
            <p:cNvSpPr/>
            <p:nvPr/>
          </p:nvSpPr>
          <p:spPr>
            <a:xfrm>
              <a:off x="4416442" y="2944097"/>
              <a:ext cx="914400" cy="914400"/>
            </a:xfrm>
            <a:prstGeom prst="diamond">
              <a:avLst/>
            </a:prstGeom>
            <a:solidFill>
              <a:schemeClr val="accent3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8" name="Diamond 7">
              <a:extLst>
                <a:ext uri="{FF2B5EF4-FFF2-40B4-BE49-F238E27FC236}">
                  <a16:creationId xmlns:a16="http://schemas.microsoft.com/office/drawing/2014/main" id="{62FF5E53-21DA-4CC7-9C69-5F59FA99BE71}"/>
                </a:ext>
              </a:extLst>
            </p:cNvPr>
            <p:cNvSpPr/>
            <p:nvPr/>
          </p:nvSpPr>
          <p:spPr>
            <a:xfrm>
              <a:off x="3939705" y="3442174"/>
              <a:ext cx="914400" cy="914400"/>
            </a:xfrm>
            <a:prstGeom prst="diamond">
              <a:avLst/>
            </a:prstGeom>
            <a:solidFill>
              <a:schemeClr val="accent2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9" name="Diamond 8">
              <a:extLst>
                <a:ext uri="{FF2B5EF4-FFF2-40B4-BE49-F238E27FC236}">
                  <a16:creationId xmlns:a16="http://schemas.microsoft.com/office/drawing/2014/main" id="{90508596-581B-42FC-80EB-3B802257DF0F}"/>
                </a:ext>
              </a:extLst>
            </p:cNvPr>
            <p:cNvSpPr/>
            <p:nvPr/>
          </p:nvSpPr>
          <p:spPr>
            <a:xfrm>
              <a:off x="3448672" y="2967806"/>
              <a:ext cx="914400" cy="914400"/>
            </a:xfrm>
            <a:prstGeom prst="diamond">
              <a:avLst/>
            </a:prstGeom>
            <a:solidFill>
              <a:schemeClr val="accent5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06794435-AE5B-47EA-9FEF-CF1471365F69}"/>
              </a:ext>
            </a:extLst>
          </p:cNvPr>
          <p:cNvSpPr txBox="1"/>
          <p:nvPr/>
        </p:nvSpPr>
        <p:spPr>
          <a:xfrm>
            <a:off x="6212685" y="2215074"/>
            <a:ext cx="944465" cy="307777"/>
          </a:xfrm>
          <a:prstGeom prst="rect">
            <a:avLst/>
          </a:prstGeom>
          <a:solidFill>
            <a:schemeClr val="accent1"/>
          </a:solidFill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txBody>
          <a:bodyPr wrap="square" rtlCol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cs typeface="Arial" pitchFamily="34" charset="0"/>
              </a:rPr>
              <a:t>CREATE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96B014F-BE7D-4097-8156-F42442DEC467}"/>
              </a:ext>
            </a:extLst>
          </p:cNvPr>
          <p:cNvSpPr txBox="1"/>
          <p:nvPr/>
        </p:nvSpPr>
        <p:spPr>
          <a:xfrm>
            <a:off x="4664393" y="3634226"/>
            <a:ext cx="796482" cy="307777"/>
          </a:xfrm>
          <a:prstGeom prst="rect">
            <a:avLst/>
          </a:prstGeom>
          <a:solidFill>
            <a:schemeClr val="accent5"/>
          </a:solidFill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b="1" dirty="0">
                <a:solidFill>
                  <a:schemeClr val="bg1"/>
                </a:solidFill>
                <a:latin typeface="Arial"/>
                <a:cs typeface="Arial" pitchFamily="34" charset="0"/>
              </a:rPr>
              <a:t>READ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E85B4C9-FF96-4681-B3A7-BA559BEBB612}"/>
              </a:ext>
            </a:extLst>
          </p:cNvPr>
          <p:cNvSpPr txBox="1"/>
          <p:nvPr/>
        </p:nvSpPr>
        <p:spPr>
          <a:xfrm>
            <a:off x="7964340" y="3585529"/>
            <a:ext cx="916501" cy="307777"/>
          </a:xfrm>
          <a:prstGeom prst="rect">
            <a:avLst/>
          </a:prstGeom>
          <a:solidFill>
            <a:schemeClr val="accent3"/>
          </a:solidFill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b="1" dirty="0">
                <a:solidFill>
                  <a:schemeClr val="bg1"/>
                </a:solidFill>
                <a:latin typeface="Arial"/>
                <a:cs typeface="Arial" pitchFamily="34" charset="0"/>
              </a:rPr>
              <a:t>DELETE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25F2A6D-2D68-470A-9310-87D1B000ADBC}"/>
              </a:ext>
            </a:extLst>
          </p:cNvPr>
          <p:cNvSpPr txBox="1"/>
          <p:nvPr/>
        </p:nvSpPr>
        <p:spPr>
          <a:xfrm>
            <a:off x="6126539" y="5044971"/>
            <a:ext cx="1231676" cy="307777"/>
          </a:xfrm>
          <a:prstGeom prst="rect">
            <a:avLst/>
          </a:prstGeom>
          <a:solidFill>
            <a:srgbClr val="F6981A"/>
          </a:solidFill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altLang="ko-KR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cs typeface="Arial" pitchFamily="34" charset="0"/>
              </a:rPr>
              <a:t>UPDATE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sp>
        <p:nvSpPr>
          <p:cNvPr id="32" name="Rectangle 9">
            <a:extLst>
              <a:ext uri="{FF2B5EF4-FFF2-40B4-BE49-F238E27FC236}">
                <a16:creationId xmlns:a16="http://schemas.microsoft.com/office/drawing/2014/main" id="{266993DD-573F-4F77-9D7B-B0336FFEFA09}"/>
              </a:ext>
            </a:extLst>
          </p:cNvPr>
          <p:cNvSpPr/>
          <p:nvPr/>
        </p:nvSpPr>
        <p:spPr>
          <a:xfrm>
            <a:off x="5882809" y="3649646"/>
            <a:ext cx="447104" cy="303259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34" name="Right Triangle 17">
            <a:extLst>
              <a:ext uri="{FF2B5EF4-FFF2-40B4-BE49-F238E27FC236}">
                <a16:creationId xmlns:a16="http://schemas.microsoft.com/office/drawing/2014/main" id="{529077A5-B2CB-487F-BFC7-B0A5F2C0DE8C}"/>
              </a:ext>
            </a:extLst>
          </p:cNvPr>
          <p:cNvSpPr>
            <a:spLocks noChangeAspect="1"/>
          </p:cNvSpPr>
          <p:nvPr/>
        </p:nvSpPr>
        <p:spPr>
          <a:xfrm>
            <a:off x="6560804" y="2946466"/>
            <a:ext cx="389218" cy="463436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2179233" y="2431577"/>
                </a:moveTo>
                <a:lnTo>
                  <a:pt x="2179233" y="2611489"/>
                </a:lnTo>
                <a:lnTo>
                  <a:pt x="1999321" y="2611489"/>
                </a:lnTo>
                <a:lnTo>
                  <a:pt x="1999321" y="2780851"/>
                </a:lnTo>
                <a:lnTo>
                  <a:pt x="2179233" y="2780851"/>
                </a:lnTo>
                <a:lnTo>
                  <a:pt x="2179233" y="2960763"/>
                </a:lnTo>
                <a:lnTo>
                  <a:pt x="2348595" y="2960763"/>
                </a:lnTo>
                <a:lnTo>
                  <a:pt x="2348595" y="2780851"/>
                </a:lnTo>
                <a:lnTo>
                  <a:pt x="2528507" y="2780851"/>
                </a:lnTo>
                <a:lnTo>
                  <a:pt x="2528507" y="2611489"/>
                </a:lnTo>
                <a:lnTo>
                  <a:pt x="2348595" y="2611489"/>
                </a:lnTo>
                <a:lnTo>
                  <a:pt x="2348595" y="2431577"/>
                </a:lnTo>
                <a:close/>
                <a:moveTo>
                  <a:pt x="2263914" y="2238970"/>
                </a:moveTo>
                <a:cubicBezTo>
                  <a:pt x="2516419" y="2238970"/>
                  <a:pt x="2721114" y="2443665"/>
                  <a:pt x="2721114" y="2696170"/>
                </a:cubicBezTo>
                <a:cubicBezTo>
                  <a:pt x="2721114" y="2948675"/>
                  <a:pt x="2516419" y="3153370"/>
                  <a:pt x="2263914" y="3153370"/>
                </a:cubicBezTo>
                <a:cubicBezTo>
                  <a:pt x="2011409" y="3153370"/>
                  <a:pt x="1806714" y="2948675"/>
                  <a:pt x="1806714" y="2696170"/>
                </a:cubicBezTo>
                <a:cubicBezTo>
                  <a:pt x="1806714" y="2443665"/>
                  <a:pt x="2011409" y="2238970"/>
                  <a:pt x="2263914" y="2238970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35" name="Block Arc 41">
            <a:extLst>
              <a:ext uri="{FF2B5EF4-FFF2-40B4-BE49-F238E27FC236}">
                <a16:creationId xmlns:a16="http://schemas.microsoft.com/office/drawing/2014/main" id="{5D7D2601-7121-46B3-B5FC-3C2399A5CA1F}"/>
              </a:ext>
            </a:extLst>
          </p:cNvPr>
          <p:cNvSpPr/>
          <p:nvPr/>
        </p:nvSpPr>
        <p:spPr>
          <a:xfrm>
            <a:off x="6440038" y="4143903"/>
            <a:ext cx="489758" cy="490127"/>
          </a:xfrm>
          <a:custGeom>
            <a:avLst/>
            <a:gdLst/>
            <a:ahLst/>
            <a:cxnLst/>
            <a:rect l="l" t="t" r="r" b="b"/>
            <a:pathLst>
              <a:path w="2844151" h="2880180">
                <a:moveTo>
                  <a:pt x="2390187" y="1502145"/>
                </a:moveTo>
                <a:lnTo>
                  <a:pt x="2844151" y="1530794"/>
                </a:lnTo>
                <a:cubicBezTo>
                  <a:pt x="2804784" y="2154619"/>
                  <a:pt x="2367464" y="2681809"/>
                  <a:pt x="1761650" y="2835749"/>
                </a:cubicBezTo>
                <a:cubicBezTo>
                  <a:pt x="1191486" y="2980631"/>
                  <a:pt x="594633" y="2763755"/>
                  <a:pt x="252983" y="2293680"/>
                </a:cubicBezTo>
                <a:lnTo>
                  <a:pt x="102982" y="2380283"/>
                </a:lnTo>
                <a:lnTo>
                  <a:pt x="104524" y="1603708"/>
                </a:lnTo>
                <a:lnTo>
                  <a:pt x="777828" y="1990661"/>
                </a:lnTo>
                <a:lnTo>
                  <a:pt x="648358" y="2065410"/>
                </a:lnTo>
                <a:cubicBezTo>
                  <a:pt x="886760" y="2358087"/>
                  <a:pt x="1276546" y="2489694"/>
                  <a:pt x="1649627" y="2394891"/>
                </a:cubicBezTo>
                <a:cubicBezTo>
                  <a:pt x="2064076" y="2289577"/>
                  <a:pt x="2363256" y="1928916"/>
                  <a:pt x="2390187" y="1502145"/>
                </a:cubicBezTo>
                <a:close/>
                <a:moveTo>
                  <a:pt x="1424249" y="58"/>
                </a:moveTo>
                <a:cubicBezTo>
                  <a:pt x="1880498" y="-4073"/>
                  <a:pt x="2318325" y="209551"/>
                  <a:pt x="2591169" y="586524"/>
                </a:cubicBezTo>
                <a:lnTo>
                  <a:pt x="2741170" y="499921"/>
                </a:lnTo>
                <a:lnTo>
                  <a:pt x="2739628" y="1276497"/>
                </a:lnTo>
                <a:lnTo>
                  <a:pt x="2066324" y="889544"/>
                </a:lnTo>
                <a:lnTo>
                  <a:pt x="2195793" y="814795"/>
                </a:lnTo>
                <a:cubicBezTo>
                  <a:pt x="1957391" y="522118"/>
                  <a:pt x="1567606" y="390511"/>
                  <a:pt x="1194524" y="485313"/>
                </a:cubicBezTo>
                <a:cubicBezTo>
                  <a:pt x="780075" y="590627"/>
                  <a:pt x="480895" y="951288"/>
                  <a:pt x="453964" y="1378059"/>
                </a:cubicBezTo>
                <a:lnTo>
                  <a:pt x="0" y="1349410"/>
                </a:lnTo>
                <a:cubicBezTo>
                  <a:pt x="39367" y="725585"/>
                  <a:pt x="476687" y="198395"/>
                  <a:pt x="1082501" y="44455"/>
                </a:cubicBezTo>
                <a:cubicBezTo>
                  <a:pt x="1196091" y="15591"/>
                  <a:pt x="1310740" y="1086"/>
                  <a:pt x="1424249" y="5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36" name="Round Same Side Corner Rectangle 21">
            <a:extLst>
              <a:ext uri="{FF2B5EF4-FFF2-40B4-BE49-F238E27FC236}">
                <a16:creationId xmlns:a16="http://schemas.microsoft.com/office/drawing/2014/main" id="{9DCDAF1C-42CD-4FB0-B401-5AFA6D98D5A4}"/>
              </a:ext>
            </a:extLst>
          </p:cNvPr>
          <p:cNvSpPr/>
          <p:nvPr/>
        </p:nvSpPr>
        <p:spPr>
          <a:xfrm rot="10800000">
            <a:off x="7092649" y="3585529"/>
            <a:ext cx="340981" cy="367376"/>
          </a:xfrm>
          <a:custGeom>
            <a:avLst/>
            <a:gdLst/>
            <a:ahLst/>
            <a:cxnLst/>
            <a:rect l="l" t="t" r="r" b="b"/>
            <a:pathLst>
              <a:path w="2880320" h="3252576">
                <a:moveTo>
                  <a:pt x="612726" y="2220771"/>
                </a:moveTo>
                <a:cubicBezTo>
                  <a:pt x="662432" y="2220771"/>
                  <a:pt x="702726" y="2180477"/>
                  <a:pt x="702726" y="2130771"/>
                </a:cubicBezTo>
                <a:lnTo>
                  <a:pt x="702726" y="438771"/>
                </a:lnTo>
                <a:cubicBezTo>
                  <a:pt x="702726" y="389065"/>
                  <a:pt x="662432" y="348771"/>
                  <a:pt x="612726" y="348771"/>
                </a:cubicBezTo>
                <a:cubicBezTo>
                  <a:pt x="563020" y="348771"/>
                  <a:pt x="522726" y="389065"/>
                  <a:pt x="522726" y="438771"/>
                </a:cubicBezTo>
                <a:lnTo>
                  <a:pt x="522726" y="2130771"/>
                </a:lnTo>
                <a:cubicBezTo>
                  <a:pt x="522726" y="2180477"/>
                  <a:pt x="563020" y="2220771"/>
                  <a:pt x="612726" y="2220771"/>
                </a:cubicBezTo>
                <a:close/>
                <a:moveTo>
                  <a:pt x="1188790" y="2220771"/>
                </a:moveTo>
                <a:cubicBezTo>
                  <a:pt x="1238496" y="2220771"/>
                  <a:pt x="1278790" y="2180477"/>
                  <a:pt x="1278790" y="2130771"/>
                </a:cubicBezTo>
                <a:lnTo>
                  <a:pt x="1278790" y="438771"/>
                </a:lnTo>
                <a:cubicBezTo>
                  <a:pt x="1278790" y="389065"/>
                  <a:pt x="1238496" y="348771"/>
                  <a:pt x="1188790" y="348771"/>
                </a:cubicBezTo>
                <a:cubicBezTo>
                  <a:pt x="1139084" y="348771"/>
                  <a:pt x="1098790" y="389065"/>
                  <a:pt x="1098790" y="438771"/>
                </a:cubicBezTo>
                <a:lnTo>
                  <a:pt x="1098790" y="2130771"/>
                </a:lnTo>
                <a:cubicBezTo>
                  <a:pt x="1098790" y="2180477"/>
                  <a:pt x="1139084" y="2220771"/>
                  <a:pt x="1188790" y="2220771"/>
                </a:cubicBezTo>
                <a:close/>
                <a:moveTo>
                  <a:pt x="1764854" y="2220771"/>
                </a:moveTo>
                <a:cubicBezTo>
                  <a:pt x="1814560" y="2220771"/>
                  <a:pt x="1854854" y="2180477"/>
                  <a:pt x="1854854" y="2130771"/>
                </a:cubicBezTo>
                <a:lnTo>
                  <a:pt x="1854854" y="438771"/>
                </a:lnTo>
                <a:cubicBezTo>
                  <a:pt x="1854854" y="389065"/>
                  <a:pt x="1814560" y="348771"/>
                  <a:pt x="1764854" y="348771"/>
                </a:cubicBezTo>
                <a:cubicBezTo>
                  <a:pt x="1715148" y="348771"/>
                  <a:pt x="1674854" y="389065"/>
                  <a:pt x="1674854" y="438771"/>
                </a:cubicBezTo>
                <a:lnTo>
                  <a:pt x="1674854" y="2130771"/>
                </a:lnTo>
                <a:cubicBezTo>
                  <a:pt x="1674854" y="2180477"/>
                  <a:pt x="1715148" y="2220771"/>
                  <a:pt x="1764854" y="2220771"/>
                </a:cubicBezTo>
                <a:close/>
                <a:moveTo>
                  <a:pt x="2340918" y="2220771"/>
                </a:moveTo>
                <a:cubicBezTo>
                  <a:pt x="2390624" y="2220771"/>
                  <a:pt x="2430918" y="2180477"/>
                  <a:pt x="2430918" y="2130771"/>
                </a:cubicBezTo>
                <a:lnTo>
                  <a:pt x="2430918" y="438771"/>
                </a:lnTo>
                <a:cubicBezTo>
                  <a:pt x="2430918" y="389065"/>
                  <a:pt x="2390624" y="348771"/>
                  <a:pt x="2340918" y="348771"/>
                </a:cubicBezTo>
                <a:cubicBezTo>
                  <a:pt x="2291212" y="348771"/>
                  <a:pt x="2250918" y="389065"/>
                  <a:pt x="2250918" y="438771"/>
                </a:cubicBezTo>
                <a:lnTo>
                  <a:pt x="2250918" y="2130771"/>
                </a:lnTo>
                <a:cubicBezTo>
                  <a:pt x="2250918" y="2180477"/>
                  <a:pt x="2291212" y="2220771"/>
                  <a:pt x="2340918" y="2220771"/>
                </a:cubicBezTo>
                <a:close/>
                <a:moveTo>
                  <a:pt x="2784182" y="2519920"/>
                </a:moveTo>
                <a:lnTo>
                  <a:pt x="96136" y="2519920"/>
                </a:lnTo>
                <a:lnTo>
                  <a:pt x="96136" y="419995"/>
                </a:lnTo>
                <a:cubicBezTo>
                  <a:pt x="96136" y="188038"/>
                  <a:pt x="284174" y="0"/>
                  <a:pt x="516131" y="0"/>
                </a:cubicBezTo>
                <a:lnTo>
                  <a:pt x="2364187" y="0"/>
                </a:lnTo>
                <a:cubicBezTo>
                  <a:pt x="2596144" y="0"/>
                  <a:pt x="2784182" y="188038"/>
                  <a:pt x="2784182" y="419995"/>
                </a:cubicBezTo>
                <a:close/>
                <a:moveTo>
                  <a:pt x="1687966" y="3252576"/>
                </a:moveTo>
                <a:lnTo>
                  <a:pt x="1192350" y="3252576"/>
                </a:lnTo>
                <a:cubicBezTo>
                  <a:pt x="1129224" y="3252576"/>
                  <a:pt x="1078050" y="3201402"/>
                  <a:pt x="1078050" y="3138276"/>
                </a:cubicBezTo>
                <a:lnTo>
                  <a:pt x="1078050" y="3023976"/>
                </a:lnTo>
                <a:lnTo>
                  <a:pt x="60008" y="3023976"/>
                </a:lnTo>
                <a:cubicBezTo>
                  <a:pt x="26866" y="3023976"/>
                  <a:pt x="0" y="2997110"/>
                  <a:pt x="0" y="2963968"/>
                </a:cubicBezTo>
                <a:lnTo>
                  <a:pt x="0" y="2723944"/>
                </a:lnTo>
                <a:cubicBezTo>
                  <a:pt x="0" y="2690802"/>
                  <a:pt x="26866" y="2663936"/>
                  <a:pt x="60008" y="2663936"/>
                </a:cubicBezTo>
                <a:lnTo>
                  <a:pt x="2820312" y="2663936"/>
                </a:lnTo>
                <a:cubicBezTo>
                  <a:pt x="2853454" y="2663936"/>
                  <a:pt x="2880320" y="2690802"/>
                  <a:pt x="2880320" y="2723944"/>
                </a:cubicBezTo>
                <a:lnTo>
                  <a:pt x="2880320" y="2963968"/>
                </a:lnTo>
                <a:cubicBezTo>
                  <a:pt x="2880320" y="2997110"/>
                  <a:pt x="2853454" y="3023976"/>
                  <a:pt x="2820312" y="3023976"/>
                </a:cubicBezTo>
                <a:lnTo>
                  <a:pt x="1802266" y="3023976"/>
                </a:lnTo>
                <a:lnTo>
                  <a:pt x="1802266" y="3138276"/>
                </a:lnTo>
                <a:cubicBezTo>
                  <a:pt x="1802266" y="3201402"/>
                  <a:pt x="1751092" y="3252576"/>
                  <a:pt x="1687966" y="325257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pic>
        <p:nvPicPr>
          <p:cNvPr id="40" name="Imagem 39">
            <a:extLst>
              <a:ext uri="{FF2B5EF4-FFF2-40B4-BE49-F238E27FC236}">
                <a16:creationId xmlns:a16="http://schemas.microsoft.com/office/drawing/2014/main" id="{03E0C9D7-2CAA-40B3-A09C-A86996DDF3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675" t="72144" r="18883" b="23151"/>
          <a:stretch/>
        </p:blipFill>
        <p:spPr>
          <a:xfrm>
            <a:off x="142890" y="2253895"/>
            <a:ext cx="5163855" cy="285223"/>
          </a:xfrm>
          <a:prstGeom prst="rect">
            <a:avLst/>
          </a:prstGeom>
          <a:ln>
            <a:noFill/>
          </a:ln>
          <a:effectLst>
            <a:glow rad="63500">
              <a:schemeClr val="accent4">
                <a:satMod val="175000"/>
                <a:alpha val="40000"/>
              </a:schemeClr>
            </a:glow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2" name="Imagem 41">
            <a:extLst>
              <a:ext uri="{FF2B5EF4-FFF2-40B4-BE49-F238E27FC236}">
                <a16:creationId xmlns:a16="http://schemas.microsoft.com/office/drawing/2014/main" id="{B13F1B39-F323-4C0E-8AB3-0EC350900D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893" t="48155" r="27185" b="48088"/>
          <a:stretch/>
        </p:blipFill>
        <p:spPr>
          <a:xfrm>
            <a:off x="160316" y="1796984"/>
            <a:ext cx="4989252" cy="257657"/>
          </a:xfrm>
          <a:prstGeom prst="rect">
            <a:avLst/>
          </a:prstGeom>
          <a:ln>
            <a:noFill/>
          </a:ln>
          <a:effectLst>
            <a:glow rad="63500">
              <a:schemeClr val="accent4">
                <a:satMod val="175000"/>
                <a:alpha val="40000"/>
              </a:schemeClr>
            </a:glow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4" name="Imagem 43">
            <a:extLst>
              <a:ext uri="{FF2B5EF4-FFF2-40B4-BE49-F238E27FC236}">
                <a16:creationId xmlns:a16="http://schemas.microsoft.com/office/drawing/2014/main" id="{7FDF1D65-CC7B-4E19-A3D4-929476987FC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603" t="38718" r="11966" b="57891"/>
          <a:stretch/>
        </p:blipFill>
        <p:spPr>
          <a:xfrm>
            <a:off x="104391" y="2772390"/>
            <a:ext cx="5449424" cy="249733"/>
          </a:xfrm>
          <a:prstGeom prst="rect">
            <a:avLst/>
          </a:prstGeom>
          <a:ln>
            <a:noFill/>
          </a:ln>
          <a:effectLst>
            <a:glow rad="63500">
              <a:schemeClr val="accent4">
                <a:satMod val="175000"/>
                <a:alpha val="40000"/>
              </a:schemeClr>
            </a:glow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6" name="Imagem 45">
            <a:extLst>
              <a:ext uri="{FF2B5EF4-FFF2-40B4-BE49-F238E27FC236}">
                <a16:creationId xmlns:a16="http://schemas.microsoft.com/office/drawing/2014/main" id="{5B4168B3-7A13-44D7-B843-CF38065D81A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141" t="47546" r="48102" b="49433"/>
          <a:stretch/>
        </p:blipFill>
        <p:spPr>
          <a:xfrm>
            <a:off x="285709" y="4305730"/>
            <a:ext cx="2530698" cy="207240"/>
          </a:xfrm>
          <a:prstGeom prst="rect">
            <a:avLst/>
          </a:prstGeom>
          <a:ln>
            <a:noFill/>
          </a:ln>
          <a:effectLst>
            <a:glow rad="63500">
              <a:schemeClr val="accent4">
                <a:satMod val="175000"/>
                <a:alpha val="40000"/>
              </a:schemeClr>
            </a:glow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8" name="Imagem 47">
            <a:extLst>
              <a:ext uri="{FF2B5EF4-FFF2-40B4-BE49-F238E27FC236}">
                <a16:creationId xmlns:a16="http://schemas.microsoft.com/office/drawing/2014/main" id="{E8BAC25A-01A5-4CA6-9B6C-CBF93DEC183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1019" t="33495" r="40620" b="62346"/>
          <a:stretch/>
        </p:blipFill>
        <p:spPr>
          <a:xfrm>
            <a:off x="285709" y="5169660"/>
            <a:ext cx="3457663" cy="285223"/>
          </a:xfrm>
          <a:prstGeom prst="rect">
            <a:avLst/>
          </a:prstGeom>
          <a:ln>
            <a:noFill/>
          </a:ln>
          <a:effectLst>
            <a:glow rad="63500">
              <a:schemeClr val="accent4">
                <a:satMod val="175000"/>
                <a:alpha val="40000"/>
              </a:schemeClr>
            </a:glow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0" name="Imagem 49">
            <a:extLst>
              <a:ext uri="{FF2B5EF4-FFF2-40B4-BE49-F238E27FC236}">
                <a16:creationId xmlns:a16="http://schemas.microsoft.com/office/drawing/2014/main" id="{6944F48A-5D9F-47C5-B074-A47BB199F01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2112" t="50195" r="40620" b="44626"/>
          <a:stretch/>
        </p:blipFill>
        <p:spPr>
          <a:xfrm>
            <a:off x="285709" y="5732865"/>
            <a:ext cx="3612299" cy="369447"/>
          </a:xfrm>
          <a:prstGeom prst="rect">
            <a:avLst/>
          </a:prstGeom>
          <a:ln>
            <a:noFill/>
          </a:ln>
          <a:effectLst>
            <a:glow rad="63500">
              <a:schemeClr val="accent4">
                <a:satMod val="175000"/>
                <a:alpha val="40000"/>
              </a:schemeClr>
            </a:glow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2" name="Imagem 51">
            <a:extLst>
              <a:ext uri="{FF2B5EF4-FFF2-40B4-BE49-F238E27FC236}">
                <a16:creationId xmlns:a16="http://schemas.microsoft.com/office/drawing/2014/main" id="{69550D3F-8229-4129-9032-67E56462F0A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1893" t="55754" r="42986" b="41089"/>
          <a:stretch/>
        </p:blipFill>
        <p:spPr>
          <a:xfrm>
            <a:off x="285709" y="4736346"/>
            <a:ext cx="3062798" cy="216464"/>
          </a:xfrm>
          <a:prstGeom prst="rect">
            <a:avLst/>
          </a:prstGeom>
          <a:ln>
            <a:noFill/>
          </a:ln>
          <a:effectLst>
            <a:glow rad="63500">
              <a:schemeClr val="accent4">
                <a:satMod val="175000"/>
                <a:alpha val="40000"/>
              </a:schemeClr>
            </a:glow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3" name="CaixaDeTexto 52">
            <a:extLst>
              <a:ext uri="{FF2B5EF4-FFF2-40B4-BE49-F238E27FC236}">
                <a16:creationId xmlns:a16="http://schemas.microsoft.com/office/drawing/2014/main" id="{CE5AAADA-A4A9-4311-A693-9AE4F16A5A80}"/>
              </a:ext>
            </a:extLst>
          </p:cNvPr>
          <p:cNvSpPr txBox="1"/>
          <p:nvPr/>
        </p:nvSpPr>
        <p:spPr>
          <a:xfrm>
            <a:off x="224891" y="6380294"/>
            <a:ext cx="451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11</a:t>
            </a:r>
          </a:p>
        </p:txBody>
      </p:sp>
      <p:pic>
        <p:nvPicPr>
          <p:cNvPr id="55" name="Imagem 54">
            <a:extLst>
              <a:ext uri="{FF2B5EF4-FFF2-40B4-BE49-F238E27FC236}">
                <a16:creationId xmlns:a16="http://schemas.microsoft.com/office/drawing/2014/main" id="{216410AE-47F3-4C2C-8365-8DE4BB48FCF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1972" t="38507" r="39709" b="57736"/>
          <a:stretch/>
        </p:blipFill>
        <p:spPr>
          <a:xfrm>
            <a:off x="8299559" y="5261215"/>
            <a:ext cx="3452703" cy="257657"/>
          </a:xfrm>
          <a:prstGeom prst="rect">
            <a:avLst/>
          </a:prstGeom>
          <a:ln>
            <a:noFill/>
          </a:ln>
          <a:effectLst>
            <a:glow rad="63500">
              <a:schemeClr val="accent4">
                <a:satMod val="175000"/>
                <a:alpha val="40000"/>
              </a:schemeClr>
            </a:glow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7" name="Imagem 56">
            <a:extLst>
              <a:ext uri="{FF2B5EF4-FFF2-40B4-BE49-F238E27FC236}">
                <a16:creationId xmlns:a16="http://schemas.microsoft.com/office/drawing/2014/main" id="{E5AA5DA1-9103-4A00-8841-3798C783943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1682" t="40667" r="39021" b="55582"/>
          <a:stretch/>
        </p:blipFill>
        <p:spPr>
          <a:xfrm>
            <a:off x="8239937" y="5732865"/>
            <a:ext cx="3571949" cy="257237"/>
          </a:xfrm>
          <a:prstGeom prst="rect">
            <a:avLst/>
          </a:prstGeom>
          <a:ln>
            <a:noFill/>
          </a:ln>
          <a:effectLst>
            <a:glow rad="63500">
              <a:schemeClr val="accent4">
                <a:satMod val="175000"/>
                <a:alpha val="40000"/>
              </a:schemeClr>
            </a:glow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9" name="Imagem 58">
            <a:extLst>
              <a:ext uri="{FF2B5EF4-FFF2-40B4-BE49-F238E27FC236}">
                <a16:creationId xmlns:a16="http://schemas.microsoft.com/office/drawing/2014/main" id="{FC67A71B-50C2-464E-9D72-CACCF729479D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31306" t="48581" r="51308" b="48469"/>
          <a:stretch/>
        </p:blipFill>
        <p:spPr>
          <a:xfrm>
            <a:off x="9632546" y="4394531"/>
            <a:ext cx="2119716" cy="202304"/>
          </a:xfrm>
          <a:prstGeom prst="rect">
            <a:avLst/>
          </a:prstGeom>
          <a:ln>
            <a:noFill/>
          </a:ln>
          <a:effectLst>
            <a:glow rad="63500">
              <a:schemeClr val="accent4">
                <a:satMod val="175000"/>
                <a:alpha val="40000"/>
              </a:schemeClr>
            </a:glow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1" name="Imagem 60">
            <a:extLst>
              <a:ext uri="{FF2B5EF4-FFF2-40B4-BE49-F238E27FC236}">
                <a16:creationId xmlns:a16="http://schemas.microsoft.com/office/drawing/2014/main" id="{0531B194-5A85-4C9C-A3F8-B42FC419BB69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31972" t="65566" r="50239" b="31096"/>
          <a:stretch/>
        </p:blipFill>
        <p:spPr>
          <a:xfrm>
            <a:off x="9583433" y="4803742"/>
            <a:ext cx="2168829" cy="228927"/>
          </a:xfrm>
          <a:prstGeom prst="rect">
            <a:avLst/>
          </a:prstGeom>
          <a:ln>
            <a:noFill/>
          </a:ln>
          <a:effectLst>
            <a:glow rad="63500">
              <a:schemeClr val="accent4">
                <a:satMod val="175000"/>
                <a:alpha val="40000"/>
              </a:schemeClr>
            </a:glow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3" name="Imagem 62">
            <a:extLst>
              <a:ext uri="{FF2B5EF4-FFF2-40B4-BE49-F238E27FC236}">
                <a16:creationId xmlns:a16="http://schemas.microsoft.com/office/drawing/2014/main" id="{8A4062EF-238B-47EC-B972-2E2859C5F6BD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31683" t="31000" r="48115" b="64513"/>
          <a:stretch/>
        </p:blipFill>
        <p:spPr>
          <a:xfrm>
            <a:off x="9268229" y="2169633"/>
            <a:ext cx="2463044" cy="307777"/>
          </a:xfrm>
          <a:prstGeom prst="rect">
            <a:avLst/>
          </a:prstGeom>
          <a:ln>
            <a:noFill/>
          </a:ln>
          <a:effectLst>
            <a:glow rad="63500">
              <a:schemeClr val="accent4">
                <a:satMod val="175000"/>
                <a:alpha val="40000"/>
              </a:schemeClr>
            </a:glow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5" name="Imagem 64">
            <a:extLst>
              <a:ext uri="{FF2B5EF4-FFF2-40B4-BE49-F238E27FC236}">
                <a16:creationId xmlns:a16="http://schemas.microsoft.com/office/drawing/2014/main" id="{B84218C1-14A4-407C-995A-911F231A98A6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31927" t="76971" r="54447" b="19039"/>
          <a:stretch/>
        </p:blipFill>
        <p:spPr>
          <a:xfrm>
            <a:off x="10090889" y="3952905"/>
            <a:ext cx="1661373" cy="273618"/>
          </a:xfrm>
          <a:prstGeom prst="rect">
            <a:avLst/>
          </a:prstGeom>
          <a:ln>
            <a:noFill/>
          </a:ln>
          <a:effectLst>
            <a:glow rad="63500">
              <a:schemeClr val="accent4">
                <a:satMod val="175000"/>
                <a:alpha val="40000"/>
              </a:schemeClr>
            </a:glow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7" name="Imagem 66">
            <a:extLst>
              <a:ext uri="{FF2B5EF4-FFF2-40B4-BE49-F238E27FC236}">
                <a16:creationId xmlns:a16="http://schemas.microsoft.com/office/drawing/2014/main" id="{FF197398-D76A-4EF9-9368-8CE9D5971FDA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31875" t="47763" r="47059" b="48352"/>
          <a:stretch/>
        </p:blipFill>
        <p:spPr>
          <a:xfrm>
            <a:off x="9215550" y="2656511"/>
            <a:ext cx="2568403" cy="266429"/>
          </a:xfrm>
          <a:prstGeom prst="rect">
            <a:avLst/>
          </a:prstGeom>
          <a:ln>
            <a:noFill/>
          </a:ln>
          <a:effectLst>
            <a:glow rad="63500">
              <a:schemeClr val="accent4">
                <a:satMod val="175000"/>
                <a:alpha val="40000"/>
              </a:schemeClr>
            </a:glow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9" name="Imagem 68">
            <a:extLst>
              <a:ext uri="{FF2B5EF4-FFF2-40B4-BE49-F238E27FC236}">
                <a16:creationId xmlns:a16="http://schemas.microsoft.com/office/drawing/2014/main" id="{70EC7BE0-39C6-439D-A972-41952D9D9DF0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32087" t="41114" r="52923" b="55343"/>
          <a:stretch/>
        </p:blipFill>
        <p:spPr>
          <a:xfrm>
            <a:off x="9778612" y="1749118"/>
            <a:ext cx="1827583" cy="242971"/>
          </a:xfrm>
          <a:prstGeom prst="rect">
            <a:avLst/>
          </a:prstGeom>
          <a:ln>
            <a:noFill/>
          </a:ln>
          <a:effectLst>
            <a:glow rad="63500">
              <a:schemeClr val="accent4">
                <a:satMod val="175000"/>
                <a:alpha val="40000"/>
              </a:schemeClr>
            </a:glow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0" name="CaixaDeTexto 69">
            <a:extLst>
              <a:ext uri="{FF2B5EF4-FFF2-40B4-BE49-F238E27FC236}">
                <a16:creationId xmlns:a16="http://schemas.microsoft.com/office/drawing/2014/main" id="{FC8BE672-B804-489A-A28B-B644B5894EC9}"/>
              </a:ext>
            </a:extLst>
          </p:cNvPr>
          <p:cNvSpPr txBox="1"/>
          <p:nvPr/>
        </p:nvSpPr>
        <p:spPr>
          <a:xfrm>
            <a:off x="10090889" y="571397"/>
            <a:ext cx="1515306" cy="408623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effectLst>
            <a:glow rad="63500">
              <a:schemeClr val="accent4">
                <a:satMod val="175000"/>
                <a:alpha val="40000"/>
              </a:schemeClr>
            </a:glow>
            <a:innerShdw blurRad="63500" dist="50800" dir="5400000">
              <a:prstClr val="black">
                <a:alpha val="50000"/>
              </a:prstClr>
            </a:innerShdw>
          </a:effectLst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pt-PT" b="1" dirty="0">
                <a:ln/>
                <a:solidFill>
                  <a:schemeClr val="accent4"/>
                </a:solidFill>
              </a:rPr>
              <a:t>Completas</a:t>
            </a:r>
          </a:p>
        </p:txBody>
      </p:sp>
    </p:spTree>
    <p:extLst>
      <p:ext uri="{BB962C8B-B14F-4D97-AF65-F5344CB8AC3E}">
        <p14:creationId xmlns:p14="http://schemas.microsoft.com/office/powerpoint/2010/main" val="15742388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25">
          <a:fgClr>
            <a:schemeClr val="accent2">
              <a:lumMod val="7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BEAC7601-097C-423F-89AD-68A87ABCDD8D}"/>
              </a:ext>
            </a:extLst>
          </p:cNvPr>
          <p:cNvSpPr txBox="1"/>
          <p:nvPr/>
        </p:nvSpPr>
        <p:spPr>
          <a:xfrm>
            <a:off x="6732810" y="1077157"/>
            <a:ext cx="456353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Outras funcionalidades:</a:t>
            </a:r>
          </a:p>
          <a:p>
            <a:r>
              <a:rPr lang="pt-PT" dirty="0"/>
              <a:t>Classe date – foto da </a:t>
            </a:r>
            <a:r>
              <a:rPr lang="pt-PT" dirty="0" err="1"/>
              <a:t>struct</a:t>
            </a:r>
            <a:r>
              <a:rPr lang="pt-PT" dirty="0"/>
              <a:t> e </a:t>
            </a:r>
            <a:r>
              <a:rPr lang="pt-PT" dirty="0" err="1"/>
              <a:t>addMinute</a:t>
            </a:r>
            <a:endParaRPr lang="pt-PT" dirty="0"/>
          </a:p>
          <a:p>
            <a:r>
              <a:rPr lang="pt-PT" dirty="0"/>
              <a:t>Sistema de login na interface</a:t>
            </a:r>
          </a:p>
          <a:p>
            <a:r>
              <a:rPr lang="pt-PT" dirty="0"/>
              <a:t>COMPLETAS</a:t>
            </a:r>
          </a:p>
          <a:p>
            <a:endParaRPr lang="pt-PT" dirty="0"/>
          </a:p>
          <a:p>
            <a:endParaRPr lang="pt-P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BAF00AFB-396E-4388-888C-CB846AD391BC}"/>
              </a:ext>
            </a:extLst>
          </p:cNvPr>
          <p:cNvSpPr txBox="1"/>
          <p:nvPr/>
        </p:nvSpPr>
        <p:spPr>
          <a:xfrm>
            <a:off x="465988" y="419016"/>
            <a:ext cx="2774362" cy="408623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effectLst>
            <a:glow rad="63500">
              <a:schemeClr val="accent4">
                <a:satMod val="175000"/>
                <a:alpha val="40000"/>
              </a:schemeClr>
            </a:glow>
            <a:innerShdw blurRad="63500" dist="50800" dir="5400000">
              <a:prstClr val="black">
                <a:alpha val="50000"/>
              </a:prstClr>
            </a:innerShdw>
          </a:effectLst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pt-PT" b="1" dirty="0">
                <a:ln/>
                <a:solidFill>
                  <a:schemeClr val="accent4"/>
                </a:solidFill>
              </a:rPr>
              <a:t>Outras funcionalidades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540A27E9-007B-4AEE-B705-40EB9337F0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418" t="30938" r="37233" b="43488"/>
          <a:stretch/>
        </p:blipFill>
        <p:spPr>
          <a:xfrm>
            <a:off x="549385" y="1645579"/>
            <a:ext cx="4909807" cy="2117820"/>
          </a:xfrm>
          <a:prstGeom prst="rect">
            <a:avLst/>
          </a:prstGeom>
          <a:ln>
            <a:noFill/>
          </a:ln>
          <a:effectLst>
            <a:glow rad="63500">
              <a:schemeClr val="accent4">
                <a:satMod val="175000"/>
                <a:alpha val="40000"/>
              </a:schemeClr>
            </a:glow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Imagem 7" descr="Uma imagem com texto&#10;&#10;Descrição gerada automaticamente">
            <a:extLst>
              <a:ext uri="{FF2B5EF4-FFF2-40B4-BE49-F238E27FC236}">
                <a16:creationId xmlns:a16="http://schemas.microsoft.com/office/drawing/2014/main" id="{6F7EE79A-6179-440D-B96E-03C394DC24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3351" y="2953063"/>
            <a:ext cx="4202097" cy="2211630"/>
          </a:xfrm>
          <a:prstGeom prst="rect">
            <a:avLst/>
          </a:prstGeom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508CBDDD-5F38-4501-8A81-DA196494829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417" t="55081" r="50000" b="31780"/>
          <a:stretch/>
        </p:blipFill>
        <p:spPr>
          <a:xfrm>
            <a:off x="919956" y="4335221"/>
            <a:ext cx="4026621" cy="1445881"/>
          </a:xfrm>
          <a:prstGeom prst="rect">
            <a:avLst/>
          </a:prstGeom>
          <a:ln>
            <a:noFill/>
          </a:ln>
          <a:effectLst>
            <a:glow rad="63500">
              <a:schemeClr val="accent4">
                <a:satMod val="175000"/>
                <a:alpha val="40000"/>
              </a:schemeClr>
            </a:glow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A757805D-4DEA-446E-9D5A-23ED80AA963A}"/>
              </a:ext>
            </a:extLst>
          </p:cNvPr>
          <p:cNvSpPr txBox="1"/>
          <p:nvPr/>
        </p:nvSpPr>
        <p:spPr>
          <a:xfrm>
            <a:off x="6810380" y="5308617"/>
            <a:ext cx="3148037" cy="369332"/>
          </a:xfrm>
          <a:prstGeom prst="rect">
            <a:avLst/>
          </a:prstGeom>
          <a:solidFill>
            <a:srgbClr val="00FFCC"/>
          </a:solidFill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pt-PT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Sistema de login na interface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B1D44938-9743-4706-8DDA-6366CF4A8434}"/>
              </a:ext>
            </a:extLst>
          </p:cNvPr>
          <p:cNvSpPr txBox="1"/>
          <p:nvPr/>
        </p:nvSpPr>
        <p:spPr>
          <a:xfrm>
            <a:off x="221942" y="6294268"/>
            <a:ext cx="612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7036614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25">
          <a:fgClr>
            <a:schemeClr val="accent2">
              <a:lumMod val="7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82F4EFEA-9340-45EC-A743-9B0605258C9D}"/>
              </a:ext>
            </a:extLst>
          </p:cNvPr>
          <p:cNvSpPr txBox="1"/>
          <p:nvPr/>
        </p:nvSpPr>
        <p:spPr>
          <a:xfrm>
            <a:off x="7366041" y="3625049"/>
            <a:ext cx="441113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Pesquisa e listagem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 err="1"/>
              <a:t>Has</a:t>
            </a:r>
            <a:r>
              <a:rPr lang="pt-PT" dirty="0"/>
              <a:t> e </a:t>
            </a:r>
            <a:r>
              <a:rPr lang="pt-PT" dirty="0" err="1"/>
              <a:t>getters</a:t>
            </a:r>
            <a:r>
              <a:rPr lang="pt-PT" dirty="0"/>
              <a:t> dos manager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dirty="0"/>
          </a:p>
          <a:p>
            <a:r>
              <a:rPr lang="pt-PT" dirty="0"/>
              <a:t>FUNÇÔES DE LISTAGEM</a:t>
            </a:r>
          </a:p>
          <a:p>
            <a:endParaRPr lang="pt-PT" dirty="0"/>
          </a:p>
          <a:p>
            <a:endParaRPr lang="pt-PT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CD579FD4-902C-402E-846E-CE5E3A8B7A77}"/>
              </a:ext>
            </a:extLst>
          </p:cNvPr>
          <p:cNvSpPr txBox="1"/>
          <p:nvPr/>
        </p:nvSpPr>
        <p:spPr>
          <a:xfrm>
            <a:off x="2827448" y="490037"/>
            <a:ext cx="1282913" cy="408623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effectLst>
            <a:glow rad="63500">
              <a:schemeClr val="accent4">
                <a:satMod val="175000"/>
                <a:alpha val="40000"/>
              </a:schemeClr>
            </a:glow>
            <a:innerShdw blurRad="63500" dist="50800" dir="5400000">
              <a:prstClr val="black">
                <a:alpha val="50000"/>
              </a:prstClr>
            </a:innerShdw>
          </a:effectLst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pt-PT" b="1" dirty="0">
                <a:ln/>
                <a:solidFill>
                  <a:schemeClr val="accent4"/>
                </a:solidFill>
              </a:rPr>
              <a:t>Pesquisa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298A34D9-797D-4FCF-BD72-5BA6024775D4}"/>
              </a:ext>
            </a:extLst>
          </p:cNvPr>
          <p:cNvSpPr txBox="1"/>
          <p:nvPr/>
        </p:nvSpPr>
        <p:spPr>
          <a:xfrm>
            <a:off x="8288695" y="490036"/>
            <a:ext cx="1282913" cy="408623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effectLst>
            <a:glow rad="63500">
              <a:schemeClr val="accent4">
                <a:satMod val="175000"/>
                <a:alpha val="40000"/>
              </a:schemeClr>
            </a:glow>
            <a:innerShdw blurRad="63500" dist="50800" dir="5400000">
              <a:prstClr val="black">
                <a:alpha val="50000"/>
              </a:prstClr>
            </a:innerShdw>
          </a:effectLst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pt-PT" b="1" dirty="0">
                <a:ln/>
                <a:solidFill>
                  <a:schemeClr val="accent4"/>
                </a:solidFill>
              </a:rPr>
              <a:t>Listagem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319CCE53-74E2-49A4-BD7C-A714688F5269}"/>
              </a:ext>
            </a:extLst>
          </p:cNvPr>
          <p:cNvSpPr txBox="1"/>
          <p:nvPr/>
        </p:nvSpPr>
        <p:spPr>
          <a:xfrm>
            <a:off x="319596" y="6276513"/>
            <a:ext cx="665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13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77106F8E-87B9-46EC-939E-872C65FF5A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173" t="24595" r="24272" b="52729"/>
          <a:stretch/>
        </p:blipFill>
        <p:spPr>
          <a:xfrm>
            <a:off x="532659" y="1305018"/>
            <a:ext cx="6285391" cy="1555072"/>
          </a:xfrm>
          <a:prstGeom prst="rect">
            <a:avLst/>
          </a:prstGeom>
          <a:ln>
            <a:noFill/>
          </a:ln>
          <a:effectLst>
            <a:glow rad="63500">
              <a:schemeClr val="accent4">
                <a:satMod val="175000"/>
                <a:alpha val="40000"/>
              </a:schemeClr>
            </a:glow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823808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25">
          <a:fgClr>
            <a:schemeClr val="accent2">
              <a:lumMod val="7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18122725-0E5D-4376-BEE2-B608762582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8899" y="4508813"/>
            <a:ext cx="7639050" cy="1057275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D7FD4AE4-DC47-40D0-B08D-208353AF6CCE}"/>
              </a:ext>
            </a:extLst>
          </p:cNvPr>
          <p:cNvSpPr txBox="1"/>
          <p:nvPr/>
        </p:nvSpPr>
        <p:spPr>
          <a:xfrm>
            <a:off x="291402" y="6008914"/>
            <a:ext cx="1175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14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8AD2154E-6467-4E5C-AD6C-374A27105CDA}"/>
              </a:ext>
            </a:extLst>
          </p:cNvPr>
          <p:cNvSpPr txBox="1"/>
          <p:nvPr/>
        </p:nvSpPr>
        <p:spPr>
          <a:xfrm>
            <a:off x="646955" y="761342"/>
            <a:ext cx="3070934" cy="408623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effectLst>
            <a:glow rad="63500">
              <a:schemeClr val="accent4">
                <a:satMod val="175000"/>
                <a:alpha val="40000"/>
              </a:schemeClr>
            </a:glow>
            <a:innerShdw blurRad="63500" dist="50800" dir="5400000">
              <a:prstClr val="black">
                <a:alpha val="50000"/>
              </a:prstClr>
            </a:innerShdw>
          </a:effectLst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pt-PT" b="1" dirty="0">
                <a:ln/>
                <a:solidFill>
                  <a:schemeClr val="accent4"/>
                </a:solidFill>
              </a:rPr>
              <a:t>Funcionalidade destaque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E1169CE6-A323-4126-84FF-6E148A60769B}"/>
              </a:ext>
            </a:extLst>
          </p:cNvPr>
          <p:cNvSpPr txBox="1"/>
          <p:nvPr/>
        </p:nvSpPr>
        <p:spPr>
          <a:xfrm>
            <a:off x="879230" y="1576001"/>
            <a:ext cx="7503933" cy="408623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effectLst>
            <a:glow rad="63500">
              <a:schemeClr val="accent4">
                <a:satMod val="175000"/>
                <a:alpha val="40000"/>
              </a:schemeClr>
            </a:glow>
            <a:innerShdw blurRad="63500" dist="50800" dir="5400000">
              <a:prstClr val="black">
                <a:alpha val="50000"/>
              </a:prstClr>
            </a:innerShdw>
          </a:effectLst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pt-PT" b="1" dirty="0">
                <a:ln/>
                <a:solidFill>
                  <a:schemeClr val="accent4"/>
                </a:solidFill>
              </a:rPr>
              <a:t>Polimorfismo e Herança entre as classes </a:t>
            </a:r>
            <a:r>
              <a:rPr lang="pt-PT" b="1" i="1" dirty="0" err="1">
                <a:ln/>
                <a:solidFill>
                  <a:schemeClr val="accent4"/>
                </a:solidFill>
              </a:rPr>
              <a:t>Product</a:t>
            </a:r>
            <a:r>
              <a:rPr lang="pt-PT" b="1" dirty="0">
                <a:ln/>
                <a:solidFill>
                  <a:schemeClr val="accent4"/>
                </a:solidFill>
              </a:rPr>
              <a:t>, </a:t>
            </a:r>
            <a:r>
              <a:rPr lang="pt-PT" b="1" i="1" dirty="0" err="1">
                <a:ln/>
                <a:solidFill>
                  <a:schemeClr val="accent4"/>
                </a:solidFill>
              </a:rPr>
              <a:t>Bread</a:t>
            </a:r>
            <a:r>
              <a:rPr lang="pt-PT" b="1" dirty="0">
                <a:ln/>
                <a:solidFill>
                  <a:schemeClr val="accent4"/>
                </a:solidFill>
              </a:rPr>
              <a:t> e </a:t>
            </a:r>
            <a:r>
              <a:rPr lang="pt-PT" b="1" i="1" dirty="0" err="1">
                <a:ln/>
                <a:solidFill>
                  <a:schemeClr val="accent4"/>
                </a:solidFill>
              </a:rPr>
              <a:t>Cake</a:t>
            </a:r>
            <a:endParaRPr lang="pt-PT" b="1" i="1" dirty="0">
              <a:ln/>
              <a:solidFill>
                <a:schemeClr val="accent4"/>
              </a:solidFill>
            </a:endParaRP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BBF8788A-3444-4835-BC2E-C6BF22EC60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9330" y="5817342"/>
            <a:ext cx="9239250" cy="752475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490E8D6E-2FB7-4BAF-894C-AC1509FF9F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6140" y="2390660"/>
            <a:ext cx="6038850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2443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25">
          <a:fgClr>
            <a:schemeClr val="accent2">
              <a:lumMod val="7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918B3429-6064-479D-88FA-DAFBB538FD4A}"/>
              </a:ext>
            </a:extLst>
          </p:cNvPr>
          <p:cNvSpPr txBox="1"/>
          <p:nvPr/>
        </p:nvSpPr>
        <p:spPr>
          <a:xfrm>
            <a:off x="646955" y="1925027"/>
            <a:ext cx="10211650" cy="6463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pt-PT" dirty="0">
                <a:solidFill>
                  <a:schemeClr val="tx2">
                    <a:lumMod val="25000"/>
                    <a:lumOff val="75000"/>
                  </a:schemeClr>
                </a:solidFill>
              </a:rPr>
              <a:t>Dificuldade de acesso às outras classes a partir da classe </a:t>
            </a:r>
            <a:r>
              <a:rPr lang="pt-PT" i="1" dirty="0" err="1">
                <a:solidFill>
                  <a:schemeClr val="tx2">
                    <a:lumMod val="25000"/>
                    <a:lumOff val="75000"/>
                  </a:schemeClr>
                </a:solidFill>
              </a:rPr>
              <a:t>Order</a:t>
            </a:r>
            <a:r>
              <a:rPr lang="pt-PT" dirty="0">
                <a:solidFill>
                  <a:schemeClr val="tx2">
                    <a:lumMod val="25000"/>
                    <a:lumOff val="75000"/>
                  </a:schemeClr>
                </a:solidFill>
              </a:rPr>
              <a:t>. Para resolver, criámos Managers para as classes interagirem mais facilmente umas com as outras. 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CF7F0DC9-3CB3-40B7-8685-141A3D99C770}"/>
              </a:ext>
            </a:extLst>
          </p:cNvPr>
          <p:cNvSpPr txBox="1"/>
          <p:nvPr/>
        </p:nvSpPr>
        <p:spPr>
          <a:xfrm>
            <a:off x="646955" y="761342"/>
            <a:ext cx="3070934" cy="408623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effectLst>
            <a:glow rad="63500">
              <a:schemeClr val="accent4">
                <a:satMod val="175000"/>
                <a:alpha val="40000"/>
              </a:schemeClr>
            </a:glow>
            <a:innerShdw blurRad="63500" dist="50800" dir="5400000">
              <a:prstClr val="black">
                <a:alpha val="50000"/>
              </a:prstClr>
            </a:innerShdw>
          </a:effectLst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pt-PT" b="1" dirty="0">
                <a:ln/>
                <a:solidFill>
                  <a:schemeClr val="accent4"/>
                </a:solidFill>
              </a:rPr>
              <a:t>Principais dificuldades</a:t>
            </a:r>
          </a:p>
        </p:txBody>
      </p:sp>
      <p:pic>
        <p:nvPicPr>
          <p:cNvPr id="5" name="Imagem 4" descr="Uma imagem com texto&#10;&#10;Descrição gerada automaticamente">
            <a:extLst>
              <a:ext uri="{FF2B5EF4-FFF2-40B4-BE49-F238E27FC236}">
                <a16:creationId xmlns:a16="http://schemas.microsoft.com/office/drawing/2014/main" id="{B8EC801C-C1B5-41CF-80C5-08292B23DE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301" y="3781834"/>
            <a:ext cx="10168304" cy="1866900"/>
          </a:xfrm>
          <a:prstGeom prst="rect">
            <a:avLst/>
          </a:prstGeom>
          <a:ln>
            <a:noFill/>
          </a:ln>
          <a:effectLst>
            <a:glow rad="63500">
              <a:schemeClr val="accent4">
                <a:satMod val="175000"/>
                <a:alpha val="40000"/>
              </a:schemeClr>
            </a:glow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Seta: Para Baixo 6">
            <a:extLst>
              <a:ext uri="{FF2B5EF4-FFF2-40B4-BE49-F238E27FC236}">
                <a16:creationId xmlns:a16="http://schemas.microsoft.com/office/drawing/2014/main" id="{09464A6D-67C4-4793-B21C-EC4B2AEB1E93}"/>
              </a:ext>
            </a:extLst>
          </p:cNvPr>
          <p:cNvSpPr/>
          <p:nvPr/>
        </p:nvSpPr>
        <p:spPr>
          <a:xfrm>
            <a:off x="5466304" y="2782669"/>
            <a:ext cx="954593" cy="646331"/>
          </a:xfrm>
          <a:prstGeom prst="downArrow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015A283F-B978-42D9-9E41-F77BB86E256B}"/>
              </a:ext>
            </a:extLst>
          </p:cNvPr>
          <p:cNvSpPr txBox="1"/>
          <p:nvPr/>
        </p:nvSpPr>
        <p:spPr>
          <a:xfrm>
            <a:off x="310858" y="6096658"/>
            <a:ext cx="4478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40512096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25">
          <a:fgClr>
            <a:srgbClr val="002060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 descr="Uma imagem com texto&#10;&#10;Descrição gerada automaticamente">
            <a:extLst>
              <a:ext uri="{FF2B5EF4-FFF2-40B4-BE49-F238E27FC236}">
                <a16:creationId xmlns:a16="http://schemas.microsoft.com/office/drawing/2014/main" id="{9240FB0A-DC43-4B18-8D7F-AF4B64128C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846" y="1778586"/>
            <a:ext cx="6943725" cy="2895600"/>
          </a:xfrm>
          <a:prstGeom prst="rect">
            <a:avLst/>
          </a:prstGeom>
        </p:spPr>
      </p:pic>
      <p:pic>
        <p:nvPicPr>
          <p:cNvPr id="16" name="Imagem 15" descr="Uma imagem com texto&#10;&#10;Descrição gerada automaticamente">
            <a:extLst>
              <a:ext uri="{FF2B5EF4-FFF2-40B4-BE49-F238E27FC236}">
                <a16:creationId xmlns:a16="http://schemas.microsoft.com/office/drawing/2014/main" id="{7E8F2DCE-8733-4B1E-81CF-65BBFCBDC7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1727" y="2407236"/>
            <a:ext cx="3762375" cy="1638300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85BF752F-8BED-40EA-BCD9-A03C78F30A89}"/>
              </a:ext>
            </a:extLst>
          </p:cNvPr>
          <p:cNvSpPr txBox="1"/>
          <p:nvPr/>
        </p:nvSpPr>
        <p:spPr>
          <a:xfrm>
            <a:off x="556412" y="488759"/>
            <a:ext cx="3070934" cy="408623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effectLst>
            <a:glow rad="63500">
              <a:schemeClr val="accent6">
                <a:satMod val="175000"/>
                <a:alpha val="40000"/>
              </a:schemeClr>
            </a:glow>
            <a:innerShdw blurRad="63500" dist="50800" dir="5400000">
              <a:prstClr val="black">
                <a:alpha val="50000"/>
              </a:prstClr>
            </a:innerShdw>
          </a:effectLst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pt-PT" b="1" dirty="0">
                <a:ln/>
                <a:solidFill>
                  <a:srgbClr val="00FFCC"/>
                </a:solidFill>
              </a:rPr>
              <a:t>Exemplos de execução</a:t>
            </a:r>
          </a:p>
        </p:txBody>
      </p:sp>
      <p:sp>
        <p:nvSpPr>
          <p:cNvPr id="10" name="Seta: Para a Direita 9">
            <a:extLst>
              <a:ext uri="{FF2B5EF4-FFF2-40B4-BE49-F238E27FC236}">
                <a16:creationId xmlns:a16="http://schemas.microsoft.com/office/drawing/2014/main" id="{16C90A9E-22C0-40A6-B6E3-64ED82ECCFCE}"/>
              </a:ext>
            </a:extLst>
          </p:cNvPr>
          <p:cNvSpPr/>
          <p:nvPr/>
        </p:nvSpPr>
        <p:spPr>
          <a:xfrm>
            <a:off x="7420056" y="3102723"/>
            <a:ext cx="704186" cy="372426"/>
          </a:xfrm>
          <a:prstGeom prst="rightArrow">
            <a:avLst/>
          </a:prstGeom>
          <a:solidFill>
            <a:srgbClr val="100E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739494DC-2B86-4FF3-A0D0-B5FC0FBD6295}"/>
              </a:ext>
            </a:extLst>
          </p:cNvPr>
          <p:cNvSpPr txBox="1"/>
          <p:nvPr/>
        </p:nvSpPr>
        <p:spPr>
          <a:xfrm>
            <a:off x="291402" y="6008914"/>
            <a:ext cx="1175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val="32732617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25">
          <a:fgClr>
            <a:srgbClr val="002060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30290D39-B756-4214-A6DB-70880DC1217F}"/>
              </a:ext>
            </a:extLst>
          </p:cNvPr>
          <p:cNvSpPr txBox="1"/>
          <p:nvPr/>
        </p:nvSpPr>
        <p:spPr>
          <a:xfrm>
            <a:off x="609884" y="403070"/>
            <a:ext cx="3070934" cy="408623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effectLst>
            <a:glow rad="63500">
              <a:schemeClr val="accent6">
                <a:satMod val="175000"/>
                <a:alpha val="40000"/>
              </a:schemeClr>
            </a:glow>
            <a:innerShdw blurRad="63500" dist="50800" dir="5400000">
              <a:prstClr val="black">
                <a:alpha val="50000"/>
              </a:prstClr>
            </a:innerShdw>
          </a:effectLst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pt-PT" b="1" dirty="0">
                <a:ln/>
                <a:solidFill>
                  <a:srgbClr val="00FFCC"/>
                </a:solidFill>
              </a:rPr>
              <a:t>Exemplos de execução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54CC362-7823-4493-A0B1-0E7F83E491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884" y="1218083"/>
            <a:ext cx="4162425" cy="2190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Imagem 4" descr="Uma imagem com texto&#10;&#10;Descrição gerada automaticamente">
            <a:extLst>
              <a:ext uri="{FF2B5EF4-FFF2-40B4-BE49-F238E27FC236}">
                <a16:creationId xmlns:a16="http://schemas.microsoft.com/office/drawing/2014/main" id="{26B27E04-A26B-4DAC-91A2-DC45043F61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0957" y="216014"/>
            <a:ext cx="6305550" cy="3438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Seta: Para a Direita 5">
            <a:extLst>
              <a:ext uri="{FF2B5EF4-FFF2-40B4-BE49-F238E27FC236}">
                <a16:creationId xmlns:a16="http://schemas.microsoft.com/office/drawing/2014/main" id="{B9638F89-9FE2-4C94-AEF9-86C8611F522A}"/>
              </a:ext>
            </a:extLst>
          </p:cNvPr>
          <p:cNvSpPr/>
          <p:nvPr/>
        </p:nvSpPr>
        <p:spPr>
          <a:xfrm>
            <a:off x="4816771" y="2127245"/>
            <a:ext cx="704186" cy="372426"/>
          </a:xfrm>
          <a:prstGeom prst="rightArrow">
            <a:avLst/>
          </a:prstGeom>
          <a:solidFill>
            <a:srgbClr val="100E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417D865F-8830-41A9-860B-EF4901C434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884" y="3870211"/>
            <a:ext cx="6181725" cy="27717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Seta: Em Ângulo 7">
            <a:extLst>
              <a:ext uri="{FF2B5EF4-FFF2-40B4-BE49-F238E27FC236}">
                <a16:creationId xmlns:a16="http://schemas.microsoft.com/office/drawing/2014/main" id="{67B19CE9-BE3C-4396-B4E4-F557A3CC5C64}"/>
              </a:ext>
            </a:extLst>
          </p:cNvPr>
          <p:cNvSpPr/>
          <p:nvPr/>
        </p:nvSpPr>
        <p:spPr>
          <a:xfrm rot="10800000">
            <a:off x="7310863" y="4102280"/>
            <a:ext cx="1145512" cy="1087804"/>
          </a:xfrm>
          <a:prstGeom prst="bentArrow">
            <a:avLst/>
          </a:prstGeom>
          <a:solidFill>
            <a:srgbClr val="0012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>
              <a:solidFill>
                <a:schemeClr val="tx1"/>
              </a:solidFill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BF3D2FEE-36CF-4838-A54F-235CB369B9BF}"/>
              </a:ext>
            </a:extLst>
          </p:cNvPr>
          <p:cNvSpPr txBox="1"/>
          <p:nvPr/>
        </p:nvSpPr>
        <p:spPr>
          <a:xfrm>
            <a:off x="22055" y="6359110"/>
            <a:ext cx="1175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17</a:t>
            </a:r>
          </a:p>
        </p:txBody>
      </p:sp>
    </p:spTree>
    <p:extLst>
      <p:ext uri="{BB962C8B-B14F-4D97-AF65-F5344CB8AC3E}">
        <p14:creationId xmlns:p14="http://schemas.microsoft.com/office/powerpoint/2010/main" val="9592231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25">
          <a:fgClr>
            <a:srgbClr val="100E28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E2960E9E-6E6E-4B7D-AE56-A3C2EA960586}"/>
              </a:ext>
            </a:extLst>
          </p:cNvPr>
          <p:cNvSpPr txBox="1"/>
          <p:nvPr/>
        </p:nvSpPr>
        <p:spPr>
          <a:xfrm>
            <a:off x="298598" y="412798"/>
            <a:ext cx="3070934" cy="408623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effectLst>
            <a:glow rad="63500">
              <a:schemeClr val="accent6">
                <a:satMod val="175000"/>
                <a:alpha val="40000"/>
              </a:schemeClr>
            </a:glow>
            <a:innerShdw blurRad="63500" dist="50800" dir="5400000">
              <a:prstClr val="black">
                <a:alpha val="50000"/>
              </a:prstClr>
            </a:innerShdw>
          </a:effectLst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pt-PT" b="1" dirty="0">
                <a:ln/>
                <a:solidFill>
                  <a:srgbClr val="00FFCC"/>
                </a:solidFill>
              </a:rPr>
              <a:t>Exemplos de execução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0790840-A867-46EC-91FE-949BCE00EE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237" y="1410993"/>
            <a:ext cx="5768907" cy="4250023"/>
          </a:xfrm>
          <a:prstGeom prst="rect">
            <a:avLst/>
          </a:prstGeom>
        </p:spPr>
      </p:pic>
      <p:pic>
        <p:nvPicPr>
          <p:cNvPr id="11" name="Imagem 10" descr="Uma imagem com texto&#10;&#10;Descrição gerada automaticamente">
            <a:extLst>
              <a:ext uri="{FF2B5EF4-FFF2-40B4-BE49-F238E27FC236}">
                <a16:creationId xmlns:a16="http://schemas.microsoft.com/office/drawing/2014/main" id="{E89967AD-D595-4955-ADAD-FDBECB0AC4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2087" y="678983"/>
            <a:ext cx="5401315" cy="5500033"/>
          </a:xfrm>
          <a:prstGeom prst="rect">
            <a:avLst/>
          </a:prstGeom>
        </p:spPr>
      </p:pic>
      <p:sp>
        <p:nvSpPr>
          <p:cNvPr id="12" name="Seta: Para a Direita 11">
            <a:extLst>
              <a:ext uri="{FF2B5EF4-FFF2-40B4-BE49-F238E27FC236}">
                <a16:creationId xmlns:a16="http://schemas.microsoft.com/office/drawing/2014/main" id="{DE77E937-3372-46D0-80F7-EF30E7F68344}"/>
              </a:ext>
            </a:extLst>
          </p:cNvPr>
          <p:cNvSpPr/>
          <p:nvPr/>
        </p:nvSpPr>
        <p:spPr>
          <a:xfrm>
            <a:off x="6034886" y="3195535"/>
            <a:ext cx="457201" cy="286966"/>
          </a:xfrm>
          <a:prstGeom prst="rightArrow">
            <a:avLst/>
          </a:prstGeom>
          <a:solidFill>
            <a:srgbClr val="100E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3551331D-61E3-418B-9047-265B282542B6}"/>
              </a:ext>
            </a:extLst>
          </p:cNvPr>
          <p:cNvSpPr txBox="1"/>
          <p:nvPr/>
        </p:nvSpPr>
        <p:spPr>
          <a:xfrm>
            <a:off x="155237" y="6260536"/>
            <a:ext cx="1175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27608715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25">
          <a:fgClr>
            <a:srgbClr val="002060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m texto&#10;&#10;Descrição gerada automaticamente">
            <a:extLst>
              <a:ext uri="{FF2B5EF4-FFF2-40B4-BE49-F238E27FC236}">
                <a16:creationId xmlns:a16="http://schemas.microsoft.com/office/drawing/2014/main" id="{4CB73350-F8B0-44CC-A44B-3FDC0FE1FF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0649" y="900237"/>
            <a:ext cx="5845181" cy="5673052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F90F0A7F-B2AC-450E-BD73-80E80704E4B9}"/>
              </a:ext>
            </a:extLst>
          </p:cNvPr>
          <p:cNvSpPr txBox="1"/>
          <p:nvPr/>
        </p:nvSpPr>
        <p:spPr>
          <a:xfrm>
            <a:off x="356964" y="247777"/>
            <a:ext cx="3070934" cy="408623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effectLst>
            <a:glow rad="63500">
              <a:schemeClr val="accent6">
                <a:satMod val="175000"/>
                <a:alpha val="40000"/>
              </a:schemeClr>
            </a:glow>
            <a:innerShdw blurRad="63500" dist="50800" dir="5400000">
              <a:prstClr val="black">
                <a:alpha val="50000"/>
              </a:prstClr>
            </a:innerShdw>
          </a:effectLst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pt-PT" b="1" dirty="0">
                <a:ln/>
                <a:solidFill>
                  <a:srgbClr val="00FFCC"/>
                </a:solidFill>
              </a:rPr>
              <a:t>Exemplos de execução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D3F6D801-D4F5-41E3-B0A2-7E7F52C3696F}"/>
              </a:ext>
            </a:extLst>
          </p:cNvPr>
          <p:cNvSpPr txBox="1"/>
          <p:nvPr/>
        </p:nvSpPr>
        <p:spPr>
          <a:xfrm>
            <a:off x="155237" y="6260536"/>
            <a:ext cx="1175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19</a:t>
            </a:r>
          </a:p>
        </p:txBody>
      </p:sp>
    </p:spTree>
    <p:extLst>
      <p:ext uri="{BB962C8B-B14F-4D97-AF65-F5344CB8AC3E}">
        <p14:creationId xmlns:p14="http://schemas.microsoft.com/office/powerpoint/2010/main" val="39341802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Marcador de Posição da Imagem 7">
            <a:extLst>
              <a:ext uri="{FF2B5EF4-FFF2-40B4-BE49-F238E27FC236}">
                <a16:creationId xmlns:a16="http://schemas.microsoft.com/office/drawing/2014/main" id="{2C448E76-65C8-4EA7-93E4-D8E1455BAFB8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15" b="1515"/>
          <a:stretch>
            <a:fillRect/>
          </a:stretch>
        </p:blipFill>
        <p:spPr/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821C0FD-B5EF-4D94-BE2E-60F02BDA3D98}"/>
              </a:ext>
            </a:extLst>
          </p:cNvPr>
          <p:cNvSpPr txBox="1"/>
          <p:nvPr/>
        </p:nvSpPr>
        <p:spPr>
          <a:xfrm>
            <a:off x="7480056" y="3306042"/>
            <a:ext cx="370580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PT" altLang="ko-KR" sz="2000" dirty="0">
                <a:solidFill>
                  <a:schemeClr val="bg1"/>
                </a:solidFill>
                <a:cs typeface="Arial" pitchFamily="34" charset="0"/>
              </a:rPr>
              <a:t>Desenvolver um programa capaz de gerir uma rede de padarias, permitindo aos clientes realizar encomendas remotamente e ir levantá-las à loja pretendida.</a:t>
            </a:r>
            <a:endParaRPr lang="en-US" altLang="ko-KR" sz="20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A0F0CE4-1AA4-4781-A459-F01954AE5FAA}"/>
              </a:ext>
            </a:extLst>
          </p:cNvPr>
          <p:cNvSpPr txBox="1">
            <a:spLocks/>
          </p:cNvSpPr>
          <p:nvPr/>
        </p:nvSpPr>
        <p:spPr>
          <a:xfrm>
            <a:off x="728417" y="642927"/>
            <a:ext cx="638713" cy="590719"/>
          </a:xfrm>
          <a:custGeom>
            <a:avLst/>
            <a:gdLst/>
            <a:ahLst/>
            <a:cxnLst/>
            <a:rect l="l" t="t" r="r" b="b"/>
            <a:pathLst>
              <a:path w="127932" h="118319">
                <a:moveTo>
                  <a:pt x="117086" y="0"/>
                </a:moveTo>
                <a:lnTo>
                  <a:pt x="127932" y="17255"/>
                </a:lnTo>
                <a:cubicBezTo>
                  <a:pt x="118894" y="21035"/>
                  <a:pt x="112238" y="26663"/>
                  <a:pt x="107966" y="34140"/>
                </a:cubicBezTo>
                <a:cubicBezTo>
                  <a:pt x="103693" y="41617"/>
                  <a:pt x="101310" y="52504"/>
                  <a:pt x="100817" y="66801"/>
                </a:cubicBezTo>
                <a:lnTo>
                  <a:pt x="123988" y="66801"/>
                </a:lnTo>
                <a:lnTo>
                  <a:pt x="123988" y="118319"/>
                </a:lnTo>
                <a:lnTo>
                  <a:pt x="76414" y="118319"/>
                </a:lnTo>
                <a:lnTo>
                  <a:pt x="76414" y="77647"/>
                </a:lnTo>
                <a:cubicBezTo>
                  <a:pt x="76414" y="55626"/>
                  <a:pt x="79043" y="39686"/>
                  <a:pt x="84302" y="29826"/>
                </a:cubicBezTo>
                <a:cubicBezTo>
                  <a:pt x="91204" y="16680"/>
                  <a:pt x="102132" y="6738"/>
                  <a:pt x="117086" y="0"/>
                </a:cubicBezTo>
                <a:close/>
                <a:moveTo>
                  <a:pt x="40672" y="0"/>
                </a:moveTo>
                <a:lnTo>
                  <a:pt x="51518" y="17255"/>
                </a:lnTo>
                <a:cubicBezTo>
                  <a:pt x="42480" y="21035"/>
                  <a:pt x="35824" y="26663"/>
                  <a:pt x="31552" y="34140"/>
                </a:cubicBezTo>
                <a:cubicBezTo>
                  <a:pt x="27279" y="41617"/>
                  <a:pt x="24896" y="52504"/>
                  <a:pt x="24403" y="66801"/>
                </a:cubicBezTo>
                <a:lnTo>
                  <a:pt x="47574" y="66801"/>
                </a:lnTo>
                <a:lnTo>
                  <a:pt x="47574" y="118319"/>
                </a:lnTo>
                <a:lnTo>
                  <a:pt x="0" y="118319"/>
                </a:lnTo>
                <a:lnTo>
                  <a:pt x="0" y="77647"/>
                </a:lnTo>
                <a:cubicBezTo>
                  <a:pt x="0" y="55626"/>
                  <a:pt x="2630" y="39686"/>
                  <a:pt x="7888" y="29826"/>
                </a:cubicBezTo>
                <a:cubicBezTo>
                  <a:pt x="14790" y="16680"/>
                  <a:pt x="25718" y="6738"/>
                  <a:pt x="4067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dist">
              <a:buNone/>
            </a:pPr>
            <a:endParaRPr lang="en-US" sz="4000" spc="300" dirty="0">
              <a:solidFill>
                <a:schemeClr val="accent5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936A26A-2E3A-47AE-954E-9DF5BBE68113}"/>
              </a:ext>
            </a:extLst>
          </p:cNvPr>
          <p:cNvSpPr txBox="1">
            <a:spLocks/>
          </p:cNvSpPr>
          <p:nvPr/>
        </p:nvSpPr>
        <p:spPr>
          <a:xfrm rot="10800000">
            <a:off x="2347596" y="642926"/>
            <a:ext cx="638713" cy="590719"/>
          </a:xfrm>
          <a:custGeom>
            <a:avLst/>
            <a:gdLst/>
            <a:ahLst/>
            <a:cxnLst/>
            <a:rect l="l" t="t" r="r" b="b"/>
            <a:pathLst>
              <a:path w="127932" h="118319">
                <a:moveTo>
                  <a:pt x="117086" y="0"/>
                </a:moveTo>
                <a:lnTo>
                  <a:pt x="127932" y="17255"/>
                </a:lnTo>
                <a:cubicBezTo>
                  <a:pt x="118894" y="21035"/>
                  <a:pt x="112238" y="26663"/>
                  <a:pt x="107966" y="34140"/>
                </a:cubicBezTo>
                <a:cubicBezTo>
                  <a:pt x="103693" y="41617"/>
                  <a:pt x="101310" y="52504"/>
                  <a:pt x="100817" y="66801"/>
                </a:cubicBezTo>
                <a:lnTo>
                  <a:pt x="123988" y="66801"/>
                </a:lnTo>
                <a:lnTo>
                  <a:pt x="123988" y="118319"/>
                </a:lnTo>
                <a:lnTo>
                  <a:pt x="76414" y="118319"/>
                </a:lnTo>
                <a:lnTo>
                  <a:pt x="76414" y="77647"/>
                </a:lnTo>
                <a:cubicBezTo>
                  <a:pt x="76414" y="55626"/>
                  <a:pt x="79043" y="39686"/>
                  <a:pt x="84302" y="29826"/>
                </a:cubicBezTo>
                <a:cubicBezTo>
                  <a:pt x="91204" y="16680"/>
                  <a:pt x="102132" y="6738"/>
                  <a:pt x="117086" y="0"/>
                </a:cubicBezTo>
                <a:close/>
                <a:moveTo>
                  <a:pt x="40672" y="0"/>
                </a:moveTo>
                <a:lnTo>
                  <a:pt x="51518" y="17255"/>
                </a:lnTo>
                <a:cubicBezTo>
                  <a:pt x="42480" y="21035"/>
                  <a:pt x="35824" y="26663"/>
                  <a:pt x="31552" y="34140"/>
                </a:cubicBezTo>
                <a:cubicBezTo>
                  <a:pt x="27279" y="41617"/>
                  <a:pt x="24896" y="52504"/>
                  <a:pt x="24403" y="66801"/>
                </a:cubicBezTo>
                <a:lnTo>
                  <a:pt x="47574" y="66801"/>
                </a:lnTo>
                <a:lnTo>
                  <a:pt x="47574" y="118319"/>
                </a:lnTo>
                <a:lnTo>
                  <a:pt x="0" y="118319"/>
                </a:lnTo>
                <a:lnTo>
                  <a:pt x="0" y="77647"/>
                </a:lnTo>
                <a:cubicBezTo>
                  <a:pt x="0" y="55626"/>
                  <a:pt x="2630" y="39686"/>
                  <a:pt x="7888" y="29826"/>
                </a:cubicBezTo>
                <a:cubicBezTo>
                  <a:pt x="14790" y="16680"/>
                  <a:pt x="25718" y="6738"/>
                  <a:pt x="4067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dist">
              <a:buNone/>
            </a:pPr>
            <a:endParaRPr lang="en-US" sz="4000" spc="300" dirty="0">
              <a:solidFill>
                <a:schemeClr val="accent5"/>
              </a:solidFill>
            </a:endParaRPr>
          </a:p>
        </p:txBody>
      </p:sp>
      <p:sp>
        <p:nvSpPr>
          <p:cNvPr id="16" name="Text Placeholder 1">
            <a:extLst>
              <a:ext uri="{FF2B5EF4-FFF2-40B4-BE49-F238E27FC236}">
                <a16:creationId xmlns:a16="http://schemas.microsoft.com/office/drawing/2014/main" id="{00679DC6-FE1A-482B-90BA-0C89B207A6B2}"/>
              </a:ext>
            </a:extLst>
          </p:cNvPr>
          <p:cNvSpPr txBox="1">
            <a:spLocks/>
          </p:cNvSpPr>
          <p:nvPr/>
        </p:nvSpPr>
        <p:spPr>
          <a:xfrm>
            <a:off x="5751667" y="6141409"/>
            <a:ext cx="2615596" cy="595901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dist">
              <a:buNone/>
            </a:pPr>
            <a:endParaRPr lang="en-US" sz="2000" dirty="0"/>
          </a:p>
        </p:txBody>
      </p:sp>
      <p:sp>
        <p:nvSpPr>
          <p:cNvPr id="17" name="Text Placeholder 1">
            <a:extLst>
              <a:ext uri="{FF2B5EF4-FFF2-40B4-BE49-F238E27FC236}">
                <a16:creationId xmlns:a16="http://schemas.microsoft.com/office/drawing/2014/main" id="{DE75FCF7-AF4B-42AF-B16E-A23B01A44B88}"/>
              </a:ext>
            </a:extLst>
          </p:cNvPr>
          <p:cNvSpPr txBox="1">
            <a:spLocks/>
          </p:cNvSpPr>
          <p:nvPr/>
        </p:nvSpPr>
        <p:spPr>
          <a:xfrm>
            <a:off x="4623167" y="5843458"/>
            <a:ext cx="2945666" cy="595901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dist">
              <a:buNone/>
            </a:pPr>
            <a:r>
              <a:rPr lang="en-US" sz="4000" spc="300" dirty="0">
                <a:solidFill>
                  <a:schemeClr val="accent2"/>
                </a:solidFill>
                <a:latin typeface="+mj-lt"/>
              </a:rPr>
              <a:t>PROBLEMA</a:t>
            </a:r>
          </a:p>
        </p:txBody>
      </p:sp>
      <p:sp>
        <p:nvSpPr>
          <p:cNvPr id="47" name="Trapezoid 13">
            <a:extLst>
              <a:ext uri="{FF2B5EF4-FFF2-40B4-BE49-F238E27FC236}">
                <a16:creationId xmlns:a16="http://schemas.microsoft.com/office/drawing/2014/main" id="{81F5D435-9E20-4041-9DE8-8C0C00A68B18}"/>
              </a:ext>
            </a:extLst>
          </p:cNvPr>
          <p:cNvSpPr/>
          <p:nvPr/>
        </p:nvSpPr>
        <p:spPr>
          <a:xfrm>
            <a:off x="7767696" y="2224165"/>
            <a:ext cx="1199133" cy="783926"/>
          </a:xfrm>
          <a:custGeom>
            <a:avLst/>
            <a:gdLst/>
            <a:ahLst/>
            <a:cxnLst/>
            <a:rect l="l" t="t" r="r" b="b"/>
            <a:pathLst>
              <a:path w="2736304" h="2313707">
                <a:moveTo>
                  <a:pt x="1046195" y="1945901"/>
                </a:moveTo>
                <a:lnTo>
                  <a:pt x="998316" y="2093032"/>
                </a:lnTo>
                <a:lnTo>
                  <a:pt x="1737988" y="2093032"/>
                </a:lnTo>
                <a:lnTo>
                  <a:pt x="1690109" y="1945901"/>
                </a:lnTo>
                <a:close/>
                <a:moveTo>
                  <a:pt x="396044" y="89541"/>
                </a:moveTo>
                <a:lnTo>
                  <a:pt x="396044" y="1241668"/>
                </a:lnTo>
                <a:lnTo>
                  <a:pt x="2340260" y="1241668"/>
                </a:lnTo>
                <a:lnTo>
                  <a:pt x="2340260" y="89541"/>
                </a:lnTo>
                <a:close/>
                <a:moveTo>
                  <a:pt x="252028" y="0"/>
                </a:moveTo>
                <a:lnTo>
                  <a:pt x="2484276" y="0"/>
                </a:lnTo>
                <a:lnTo>
                  <a:pt x="2484276" y="1331208"/>
                </a:lnTo>
                <a:lnTo>
                  <a:pt x="2484679" y="1331208"/>
                </a:lnTo>
                <a:lnTo>
                  <a:pt x="2736304" y="2195304"/>
                </a:lnTo>
                <a:lnTo>
                  <a:pt x="2736304" y="2313707"/>
                </a:lnTo>
                <a:lnTo>
                  <a:pt x="0" y="2313707"/>
                </a:lnTo>
                <a:lnTo>
                  <a:pt x="0" y="2195304"/>
                </a:lnTo>
                <a:lnTo>
                  <a:pt x="251625" y="1331208"/>
                </a:lnTo>
                <a:lnTo>
                  <a:pt x="252028" y="133120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bg1"/>
              </a:solidFill>
            </a:endParaRPr>
          </a:p>
        </p:txBody>
      </p:sp>
      <p:sp>
        <p:nvSpPr>
          <p:cNvPr id="49" name="Rectangle 130">
            <a:extLst>
              <a:ext uri="{FF2B5EF4-FFF2-40B4-BE49-F238E27FC236}">
                <a16:creationId xmlns:a16="http://schemas.microsoft.com/office/drawing/2014/main" id="{4615135B-01C7-4693-8B89-A2A8459402ED}"/>
              </a:ext>
            </a:extLst>
          </p:cNvPr>
          <p:cNvSpPr/>
          <p:nvPr/>
        </p:nvSpPr>
        <p:spPr>
          <a:xfrm>
            <a:off x="9821603" y="2281561"/>
            <a:ext cx="828936" cy="653385"/>
          </a:xfrm>
          <a:custGeom>
            <a:avLst/>
            <a:gdLst/>
            <a:ahLst/>
            <a:cxnLst/>
            <a:rect l="l" t="t" r="r" b="b"/>
            <a:pathLst>
              <a:path w="371900" h="373588">
                <a:moveTo>
                  <a:pt x="297080" y="129105"/>
                </a:moveTo>
                <a:lnTo>
                  <a:pt x="284273" y="219737"/>
                </a:lnTo>
                <a:lnTo>
                  <a:pt x="305496" y="219737"/>
                </a:lnTo>
                <a:lnTo>
                  <a:pt x="333001" y="129105"/>
                </a:lnTo>
                <a:close/>
                <a:moveTo>
                  <a:pt x="228265" y="129105"/>
                </a:moveTo>
                <a:lnTo>
                  <a:pt x="228265" y="219737"/>
                </a:lnTo>
                <a:lnTo>
                  <a:pt x="250807" y="219737"/>
                </a:lnTo>
                <a:lnTo>
                  <a:pt x="263614" y="129105"/>
                </a:lnTo>
                <a:close/>
                <a:moveTo>
                  <a:pt x="157021" y="129105"/>
                </a:moveTo>
                <a:lnTo>
                  <a:pt x="175826" y="219737"/>
                </a:lnTo>
                <a:lnTo>
                  <a:pt x="195129" y="219737"/>
                </a:lnTo>
                <a:lnTo>
                  <a:pt x="195129" y="129105"/>
                </a:lnTo>
                <a:close/>
                <a:moveTo>
                  <a:pt x="93087" y="129105"/>
                </a:moveTo>
                <a:lnTo>
                  <a:pt x="117372" y="219737"/>
                </a:lnTo>
                <a:lnTo>
                  <a:pt x="141984" y="219737"/>
                </a:lnTo>
                <a:lnTo>
                  <a:pt x="123179" y="129105"/>
                </a:lnTo>
                <a:close/>
                <a:moveTo>
                  <a:pt x="58494" y="0"/>
                </a:moveTo>
                <a:lnTo>
                  <a:pt x="84208" y="95969"/>
                </a:lnTo>
                <a:lnTo>
                  <a:pt x="354346" y="95969"/>
                </a:lnTo>
                <a:lnTo>
                  <a:pt x="354346" y="97437"/>
                </a:lnTo>
                <a:cubicBezTo>
                  <a:pt x="356087" y="96136"/>
                  <a:pt x="357928" y="96353"/>
                  <a:pt x="359747" y="96905"/>
                </a:cubicBezTo>
                <a:lnTo>
                  <a:pt x="360371" y="97095"/>
                </a:lnTo>
                <a:cubicBezTo>
                  <a:pt x="368954" y="99700"/>
                  <a:pt x="373801" y="108770"/>
                  <a:pt x="371196" y="117354"/>
                </a:cubicBezTo>
                <a:lnTo>
                  <a:pt x="333339" y="242097"/>
                </a:lnTo>
                <a:cubicBezTo>
                  <a:pt x="331591" y="247858"/>
                  <a:pt x="326929" y="251935"/>
                  <a:pt x="321206" y="252122"/>
                </a:cubicBezTo>
                <a:lnTo>
                  <a:pt x="321206" y="252873"/>
                </a:lnTo>
                <a:lnTo>
                  <a:pt x="313576" y="252873"/>
                </a:lnTo>
                <a:cubicBezTo>
                  <a:pt x="313378" y="253010"/>
                  <a:pt x="313229" y="252967"/>
                  <a:pt x="313080" y="252922"/>
                </a:cubicBezTo>
                <a:lnTo>
                  <a:pt x="312919" y="252873"/>
                </a:lnTo>
                <a:lnTo>
                  <a:pt x="126251" y="252873"/>
                </a:lnTo>
                <a:lnTo>
                  <a:pt x="133971" y="281687"/>
                </a:lnTo>
                <a:lnTo>
                  <a:pt x="321075" y="281687"/>
                </a:lnTo>
                <a:lnTo>
                  <a:pt x="321075" y="314823"/>
                </a:lnTo>
                <a:lnTo>
                  <a:pt x="318480" y="314823"/>
                </a:lnTo>
                <a:cubicBezTo>
                  <a:pt x="329614" y="318311"/>
                  <a:pt x="336414" y="328969"/>
                  <a:pt x="336414" y="341215"/>
                </a:cubicBezTo>
                <a:cubicBezTo>
                  <a:pt x="336414" y="359094"/>
                  <a:pt x="321920" y="373588"/>
                  <a:pt x="304041" y="373588"/>
                </a:cubicBezTo>
                <a:cubicBezTo>
                  <a:pt x="286162" y="373588"/>
                  <a:pt x="271668" y="359094"/>
                  <a:pt x="271668" y="341215"/>
                </a:cubicBezTo>
                <a:cubicBezTo>
                  <a:pt x="271668" y="328969"/>
                  <a:pt x="278468" y="318311"/>
                  <a:pt x="289602" y="314823"/>
                </a:cubicBezTo>
                <a:lnTo>
                  <a:pt x="142850" y="314823"/>
                </a:lnTo>
                <a:lnTo>
                  <a:pt x="143397" y="316865"/>
                </a:lnTo>
                <a:cubicBezTo>
                  <a:pt x="151629" y="321811"/>
                  <a:pt x="156401" y="330956"/>
                  <a:pt x="156401" y="341215"/>
                </a:cubicBezTo>
                <a:cubicBezTo>
                  <a:pt x="156401" y="359094"/>
                  <a:pt x="141907" y="373588"/>
                  <a:pt x="124028" y="373588"/>
                </a:cubicBezTo>
                <a:cubicBezTo>
                  <a:pt x="106149" y="373588"/>
                  <a:pt x="91655" y="359094"/>
                  <a:pt x="91655" y="341215"/>
                </a:cubicBezTo>
                <a:cubicBezTo>
                  <a:pt x="91655" y="329356"/>
                  <a:pt x="98032" y="318986"/>
                  <a:pt x="108649" y="315212"/>
                </a:cubicBezTo>
                <a:lnTo>
                  <a:pt x="33542" y="34909"/>
                </a:lnTo>
                <a:lnTo>
                  <a:pt x="0" y="34909"/>
                </a:lnTo>
                <a:lnTo>
                  <a:pt x="0" y="1773"/>
                </a:lnTo>
                <a:lnTo>
                  <a:pt x="51879" y="1773"/>
                </a:lnTo>
                <a:close/>
              </a:path>
            </a:pathLst>
          </a:cu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0" name="Seta: Para a Direita 9">
            <a:extLst>
              <a:ext uri="{FF2B5EF4-FFF2-40B4-BE49-F238E27FC236}">
                <a16:creationId xmlns:a16="http://schemas.microsoft.com/office/drawing/2014/main" id="{21CD4AEE-9A60-4715-8E18-8D28D9EEE8A7}"/>
              </a:ext>
            </a:extLst>
          </p:cNvPr>
          <p:cNvSpPr/>
          <p:nvPr/>
        </p:nvSpPr>
        <p:spPr>
          <a:xfrm>
            <a:off x="9201436" y="2407503"/>
            <a:ext cx="523900" cy="417250"/>
          </a:xfrm>
          <a:prstGeom prst="rightArrow">
            <a:avLst/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C1C665CC-97C0-48E6-BBB8-27DAAE57E57A}"/>
              </a:ext>
            </a:extLst>
          </p:cNvPr>
          <p:cNvSpPr txBox="1"/>
          <p:nvPr/>
        </p:nvSpPr>
        <p:spPr>
          <a:xfrm>
            <a:off x="292963" y="6312023"/>
            <a:ext cx="435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8718852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651" y="277209"/>
            <a:ext cx="3619366" cy="724247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 err="1">
                <a:solidFill>
                  <a:schemeClr val="accent3"/>
                </a:solidFill>
              </a:rPr>
              <a:t>Solução</a:t>
            </a:r>
            <a:endParaRPr lang="en-US" dirty="0">
              <a:solidFill>
                <a:schemeClr val="accent3"/>
              </a:solidFill>
            </a:endParaRPr>
          </a:p>
        </p:txBody>
      </p:sp>
      <p:grpSp>
        <p:nvGrpSpPr>
          <p:cNvPr id="17" name="Group 21">
            <a:extLst>
              <a:ext uri="{FF2B5EF4-FFF2-40B4-BE49-F238E27FC236}">
                <a16:creationId xmlns:a16="http://schemas.microsoft.com/office/drawing/2014/main" id="{B30D02D8-06D6-45C3-A389-835A8B11EECF}"/>
              </a:ext>
            </a:extLst>
          </p:cNvPr>
          <p:cNvGrpSpPr/>
          <p:nvPr/>
        </p:nvGrpSpPr>
        <p:grpSpPr>
          <a:xfrm>
            <a:off x="770047" y="1909336"/>
            <a:ext cx="2237410" cy="1196677"/>
            <a:chOff x="395528" y="3680913"/>
            <a:chExt cx="3973001" cy="1196677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D493872-084B-4911-97EE-A51F57964698}"/>
                </a:ext>
              </a:extLst>
            </p:cNvPr>
            <p:cNvSpPr txBox="1"/>
            <p:nvPr/>
          </p:nvSpPr>
          <p:spPr>
            <a:xfrm>
              <a:off x="395530" y="3680913"/>
              <a:ext cx="3972999" cy="389513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PT" altLang="ko-KR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OOP </a:t>
              </a:r>
              <a:endPara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984C0BC-0072-4E60-AE9C-C08AB049DED1}"/>
                </a:ext>
              </a:extLst>
            </p:cNvPr>
            <p:cNvSpPr txBox="1"/>
            <p:nvPr/>
          </p:nvSpPr>
          <p:spPr>
            <a:xfrm>
              <a:off x="395528" y="4046593"/>
              <a:ext cx="393989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Utilização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 de classes </a:t>
              </a:r>
              <a:r>
                <a:rPr kumimoji="0" lang="en-US" altLang="ko-KR" sz="12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adequadas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 para a </a:t>
              </a:r>
              <a:r>
                <a:rPr kumimoji="0" lang="en-US" altLang="ko-KR" sz="12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representação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 das </a:t>
              </a:r>
              <a:r>
                <a:rPr kumimoji="0" lang="en-US" altLang="ko-KR" sz="12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entidades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 </a:t>
              </a:r>
              <a:r>
                <a:rPr kumimoji="0" lang="en-US" altLang="ko-KR" sz="12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envolvidas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.</a:t>
              </a:r>
            </a:p>
          </p:txBody>
        </p:sp>
      </p:grpSp>
      <p:grpSp>
        <p:nvGrpSpPr>
          <p:cNvPr id="20" name="Group 24">
            <a:extLst>
              <a:ext uri="{FF2B5EF4-FFF2-40B4-BE49-F238E27FC236}">
                <a16:creationId xmlns:a16="http://schemas.microsoft.com/office/drawing/2014/main" id="{A111035B-30C3-412F-AD85-5787DAC870DE}"/>
              </a:ext>
            </a:extLst>
          </p:cNvPr>
          <p:cNvGrpSpPr/>
          <p:nvPr/>
        </p:nvGrpSpPr>
        <p:grpSpPr>
          <a:xfrm>
            <a:off x="770047" y="3670965"/>
            <a:ext cx="2298915" cy="1053365"/>
            <a:chOff x="395534" y="3681188"/>
            <a:chExt cx="4082216" cy="1053365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D3D3536-4C2D-4F72-84CB-2D1C7EFEA3A8}"/>
                </a:ext>
              </a:extLst>
            </p:cNvPr>
            <p:cNvSpPr txBox="1"/>
            <p:nvPr/>
          </p:nvSpPr>
          <p:spPr>
            <a:xfrm>
              <a:off x="395534" y="3681188"/>
              <a:ext cx="3972999" cy="389513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Exceções</a:t>
              </a:r>
              <a:endPara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753CEF2-1441-41A2-A7C7-3838F984A087}"/>
                </a:ext>
              </a:extLst>
            </p:cNvPr>
            <p:cNvSpPr txBox="1"/>
            <p:nvPr/>
          </p:nvSpPr>
          <p:spPr>
            <a:xfrm>
              <a:off x="504753" y="4088222"/>
              <a:ext cx="397299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Tratamento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 de </a:t>
              </a:r>
              <a:r>
                <a:rPr kumimoji="0" lang="en-US" altLang="ko-KR" sz="12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exceções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 que </a:t>
              </a:r>
              <a:r>
                <a:rPr kumimoji="0" lang="en-US" altLang="ko-KR" sz="12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possam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 </a:t>
              </a:r>
              <a:r>
                <a:rPr kumimoji="0" lang="en-US" altLang="ko-KR" sz="12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ocorrer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 </a:t>
              </a:r>
              <a:r>
                <a:rPr kumimoji="0" lang="en-US" altLang="ko-KR" sz="12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durante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 a </a:t>
              </a:r>
              <a:r>
                <a:rPr kumimoji="0" lang="en-US" altLang="ko-KR" sz="12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execução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 do </a:t>
              </a:r>
              <a:r>
                <a:rPr kumimoji="0" lang="en-US" altLang="ko-KR" sz="12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programa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.</a:t>
              </a:r>
            </a:p>
          </p:txBody>
        </p:sp>
      </p:grpSp>
      <p:grpSp>
        <p:nvGrpSpPr>
          <p:cNvPr id="23" name="Group 30">
            <a:extLst>
              <a:ext uri="{FF2B5EF4-FFF2-40B4-BE49-F238E27FC236}">
                <a16:creationId xmlns:a16="http://schemas.microsoft.com/office/drawing/2014/main" id="{FA71981B-D17C-4F2C-9019-A648F08844D2}"/>
              </a:ext>
            </a:extLst>
          </p:cNvPr>
          <p:cNvGrpSpPr/>
          <p:nvPr/>
        </p:nvGrpSpPr>
        <p:grpSpPr>
          <a:xfrm>
            <a:off x="4196179" y="1909336"/>
            <a:ext cx="2237409" cy="841891"/>
            <a:chOff x="361721" y="3605717"/>
            <a:chExt cx="3972999" cy="841891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CBC2DA5-C1E8-4132-BDC5-526423A43032}"/>
                </a:ext>
              </a:extLst>
            </p:cNvPr>
            <p:cNvSpPr txBox="1"/>
            <p:nvPr/>
          </p:nvSpPr>
          <p:spPr>
            <a:xfrm>
              <a:off x="361721" y="3605717"/>
              <a:ext cx="3972999" cy="389513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200" b="1" dirty="0" err="1">
                  <a:solidFill>
                    <a:prstClr val="white"/>
                  </a:solidFill>
                  <a:latin typeface="Arial"/>
                  <a:cs typeface="Arial" pitchFamily="34" charset="0"/>
                </a:rPr>
                <a:t>Herança</a:t>
              </a:r>
              <a:r>
                <a:rPr lang="en-US" altLang="ko-KR" sz="1200" b="1" dirty="0">
                  <a:solidFill>
                    <a:prstClr val="white"/>
                  </a:solidFill>
                  <a:latin typeface="Arial"/>
                  <a:cs typeface="Arial" pitchFamily="34" charset="0"/>
                </a:rPr>
                <a:t> e </a:t>
              </a:r>
              <a:r>
                <a:rPr lang="en-US" altLang="ko-KR" sz="1200" b="1" dirty="0" err="1">
                  <a:solidFill>
                    <a:prstClr val="white"/>
                  </a:solidFill>
                  <a:latin typeface="Arial"/>
                  <a:cs typeface="Arial" pitchFamily="34" charset="0"/>
                </a:rPr>
                <a:t>Polimorfismo</a:t>
              </a:r>
              <a:endPara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41130E7-C539-4DAF-A450-49AC61962510}"/>
                </a:ext>
              </a:extLst>
            </p:cNvPr>
            <p:cNvSpPr txBox="1"/>
            <p:nvPr/>
          </p:nvSpPr>
          <p:spPr>
            <a:xfrm>
              <a:off x="361721" y="3985943"/>
              <a:ext cx="397299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Utilização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 de </a:t>
              </a:r>
              <a:r>
                <a:rPr kumimoji="0" lang="en-US" altLang="ko-KR" sz="12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conceitos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 de </a:t>
              </a:r>
              <a:r>
                <a:rPr kumimoji="0" lang="en-US" altLang="ko-KR" sz="12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herança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 e </a:t>
              </a:r>
              <a:r>
                <a:rPr kumimoji="0" lang="en-US" altLang="ko-KR" sz="12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poliformismo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.</a:t>
              </a:r>
            </a:p>
          </p:txBody>
        </p:sp>
      </p:grpSp>
      <p:grpSp>
        <p:nvGrpSpPr>
          <p:cNvPr id="26" name="Group 33">
            <a:extLst>
              <a:ext uri="{FF2B5EF4-FFF2-40B4-BE49-F238E27FC236}">
                <a16:creationId xmlns:a16="http://schemas.microsoft.com/office/drawing/2014/main" id="{6A008BD7-2920-48A3-9F79-7B7A2D372C36}"/>
              </a:ext>
            </a:extLst>
          </p:cNvPr>
          <p:cNvGrpSpPr/>
          <p:nvPr/>
        </p:nvGrpSpPr>
        <p:grpSpPr>
          <a:xfrm>
            <a:off x="4208017" y="3670965"/>
            <a:ext cx="2237409" cy="1178987"/>
            <a:chOff x="395536" y="3647240"/>
            <a:chExt cx="3972999" cy="117898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BAC3E08-B0A2-4D50-9310-BA3E65530645}"/>
                </a:ext>
              </a:extLst>
            </p:cNvPr>
            <p:cNvSpPr txBox="1"/>
            <p:nvPr/>
          </p:nvSpPr>
          <p:spPr>
            <a:xfrm>
              <a:off x="395536" y="3647240"/>
              <a:ext cx="3972999" cy="389513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200" b="1" dirty="0" err="1">
                  <a:solidFill>
                    <a:prstClr val="white"/>
                  </a:solidFill>
                  <a:latin typeface="Arial"/>
                  <a:cs typeface="Arial" pitchFamily="34" charset="0"/>
                </a:rPr>
                <a:t>Pesquisa</a:t>
              </a:r>
              <a:r>
                <a:rPr lang="en-US" altLang="ko-KR" sz="1200" b="1" dirty="0">
                  <a:solidFill>
                    <a:prstClr val="white"/>
                  </a:solidFill>
                  <a:latin typeface="Arial"/>
                  <a:cs typeface="Arial" pitchFamily="34" charset="0"/>
                </a:rPr>
                <a:t> e </a:t>
              </a:r>
              <a:r>
                <a:rPr lang="en-US" altLang="ko-KR" sz="1200" b="1" dirty="0" err="1">
                  <a:solidFill>
                    <a:prstClr val="white"/>
                  </a:solidFill>
                  <a:latin typeface="Arial"/>
                  <a:cs typeface="Arial" pitchFamily="34" charset="0"/>
                </a:rPr>
                <a:t>ordenação</a:t>
              </a:r>
              <a:endPara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2AD0309-7B6B-440D-8253-4DAB6843574E}"/>
                </a:ext>
              </a:extLst>
            </p:cNvPr>
            <p:cNvSpPr txBox="1"/>
            <p:nvPr/>
          </p:nvSpPr>
          <p:spPr>
            <a:xfrm>
              <a:off x="395536" y="3995230"/>
              <a:ext cx="397299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Utilização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 de </a:t>
              </a:r>
              <a:r>
                <a:rPr kumimoji="0" lang="en-US" altLang="ko-KR" sz="12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algoritmos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 de </a:t>
              </a:r>
              <a:r>
                <a:rPr kumimoji="0" lang="en-US" altLang="ko-KR" sz="12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pesquisa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 e </a:t>
              </a:r>
              <a:r>
                <a:rPr kumimoji="0" lang="en-US" altLang="ko-KR" sz="12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ordenação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 para as </a:t>
              </a:r>
              <a:r>
                <a:rPr kumimoji="0" lang="en-US" altLang="ko-KR" sz="12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diferentes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 </a:t>
              </a:r>
              <a:r>
                <a:rPr kumimoji="0" lang="en-US" altLang="ko-KR" sz="12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funcionalidades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 </a:t>
              </a:r>
              <a:r>
                <a:rPr kumimoji="0" lang="en-US" altLang="ko-KR" sz="12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pretendidas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.</a:t>
              </a:r>
            </a:p>
          </p:txBody>
        </p:sp>
      </p:grpSp>
      <p:sp>
        <p:nvSpPr>
          <p:cNvPr id="32" name="TextBox 17">
            <a:extLst>
              <a:ext uri="{FF2B5EF4-FFF2-40B4-BE49-F238E27FC236}">
                <a16:creationId xmlns:a16="http://schemas.microsoft.com/office/drawing/2014/main" id="{CAB1E628-A46E-4B8E-A50D-806D5AA4DFF8}"/>
              </a:ext>
            </a:extLst>
          </p:cNvPr>
          <p:cNvSpPr txBox="1"/>
          <p:nvPr/>
        </p:nvSpPr>
        <p:spPr>
          <a:xfrm>
            <a:off x="2478676" y="5291589"/>
            <a:ext cx="2237409" cy="389513"/>
          </a:xfrm>
          <a:prstGeom prst="roundRect">
            <a:avLst>
              <a:gd name="adj" fmla="val 50000"/>
            </a:avLst>
          </a:prstGeom>
          <a:solidFill>
            <a:schemeClr val="accent2">
              <a:lumMod val="50000"/>
            </a:schemeClr>
          </a:solidFill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altLang="ko-KR" sz="1200" b="1" dirty="0">
                <a:solidFill>
                  <a:prstClr val="white"/>
                </a:solidFill>
                <a:latin typeface="Arial"/>
                <a:cs typeface="Arial" pitchFamily="34" charset="0"/>
              </a:rPr>
              <a:t>Ficheiros</a:t>
            </a:r>
            <a:r>
              <a:rPr kumimoji="0" lang="pt-PT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 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sp>
        <p:nvSpPr>
          <p:cNvPr id="33" name="TextBox 18">
            <a:extLst>
              <a:ext uri="{FF2B5EF4-FFF2-40B4-BE49-F238E27FC236}">
                <a16:creationId xmlns:a16="http://schemas.microsoft.com/office/drawing/2014/main" id="{E826193B-94F0-45F4-8A80-F78E00D6CCD4}"/>
              </a:ext>
            </a:extLst>
          </p:cNvPr>
          <p:cNvSpPr txBox="1"/>
          <p:nvPr/>
        </p:nvSpPr>
        <p:spPr>
          <a:xfrm>
            <a:off x="2478676" y="5681102"/>
            <a:ext cx="22187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cs typeface="Arial" pitchFamily="34" charset="0"/>
              </a:rPr>
              <a:t>Escrita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cs typeface="Arial" pitchFamily="34" charset="0"/>
              </a:rPr>
              <a:t> e </a:t>
            </a:r>
            <a:r>
              <a:rPr lang="en-US" altLang="ko-KR" sz="12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cs typeface="Arial" pitchFamily="34" charset="0"/>
              </a:rPr>
              <a:t>leitura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cs typeface="Arial" pitchFamily="34" charset="0"/>
              </a:rPr>
              <a:t> de </a:t>
            </a:r>
            <a:r>
              <a:rPr lang="en-US" altLang="ko-KR" sz="12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cs typeface="Arial" pitchFamily="34" charset="0"/>
              </a:rPr>
              <a:t>ficheiros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cs typeface="Arial" pitchFamily="34" charset="0"/>
              </a:rPr>
              <a:t> para </a:t>
            </a:r>
            <a:r>
              <a:rPr lang="en-US" altLang="ko-KR" sz="12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cs typeface="Arial" pitchFamily="34" charset="0"/>
              </a:rPr>
              <a:t>armazenar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cs typeface="Arial" pitchFamily="34" charset="0"/>
              </a:rPr>
              <a:t>os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cs typeface="Arial" pitchFamily="34" charset="0"/>
              </a:rPr>
              <a:t> dados do </a:t>
            </a:r>
            <a:r>
              <a:rPr lang="en-US" altLang="ko-KR" sz="12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cs typeface="Arial" pitchFamily="34" charset="0"/>
              </a:rPr>
              <a:t>programa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cs typeface="Arial" pitchFamily="34" charset="0"/>
              </a:rPr>
              <a:t>.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pic>
        <p:nvPicPr>
          <p:cNvPr id="34" name="Imagem 33">
            <a:extLst>
              <a:ext uri="{FF2B5EF4-FFF2-40B4-BE49-F238E27FC236}">
                <a16:creationId xmlns:a16="http://schemas.microsoft.com/office/drawing/2014/main" id="{45C780B0-588D-4AEC-9BF7-051CF8EB98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4480" y="2324550"/>
            <a:ext cx="3506898" cy="3506898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BCA2E826-8C8C-4D6F-8E72-D45860A52747}"/>
              </a:ext>
            </a:extLst>
          </p:cNvPr>
          <p:cNvSpPr txBox="1"/>
          <p:nvPr/>
        </p:nvSpPr>
        <p:spPr>
          <a:xfrm>
            <a:off x="213064" y="6327433"/>
            <a:ext cx="375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8159763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25">
          <a:fgClr>
            <a:schemeClr val="accent2">
              <a:lumMod val="7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hevron 2">
            <a:extLst>
              <a:ext uri="{FF2B5EF4-FFF2-40B4-BE49-F238E27FC236}">
                <a16:creationId xmlns:a16="http://schemas.microsoft.com/office/drawing/2014/main" id="{F5478403-5E0D-4DB0-8127-FE4AFC14C92B}"/>
              </a:ext>
            </a:extLst>
          </p:cNvPr>
          <p:cNvSpPr/>
          <p:nvPr/>
        </p:nvSpPr>
        <p:spPr>
          <a:xfrm rot="5400000">
            <a:off x="666290" y="3045946"/>
            <a:ext cx="489293" cy="483117"/>
          </a:xfrm>
          <a:custGeom>
            <a:avLst/>
            <a:gdLst/>
            <a:ahLst/>
            <a:cxnLst/>
            <a:rect l="l" t="t" r="r" b="b"/>
            <a:pathLst>
              <a:path w="3830741" h="3782395">
                <a:moveTo>
                  <a:pt x="272737" y="3782395"/>
                </a:moveTo>
                <a:lnTo>
                  <a:pt x="272737" y="1129329"/>
                </a:lnTo>
                <a:cubicBezTo>
                  <a:pt x="368718" y="1192933"/>
                  <a:pt x="457831" y="1251924"/>
                  <a:pt x="541946" y="1307175"/>
                </a:cubicBezTo>
                <a:lnTo>
                  <a:pt x="541946" y="3513186"/>
                </a:lnTo>
                <a:lnTo>
                  <a:pt x="3561532" y="3513186"/>
                </a:lnTo>
                <a:lnTo>
                  <a:pt x="3561532" y="1985872"/>
                </a:lnTo>
                <a:lnTo>
                  <a:pt x="3590324" y="1967561"/>
                </a:lnTo>
                <a:cubicBezTo>
                  <a:pt x="3580733" y="1962993"/>
                  <a:pt x="3571122" y="1958413"/>
                  <a:pt x="3561532" y="1953733"/>
                </a:cubicBezTo>
                <a:lnTo>
                  <a:pt x="3561532" y="522839"/>
                </a:lnTo>
                <a:lnTo>
                  <a:pt x="881682" y="522839"/>
                </a:lnTo>
                <a:cubicBezTo>
                  <a:pt x="739027" y="434224"/>
                  <a:pt x="600115" y="344664"/>
                  <a:pt x="466828" y="253630"/>
                </a:cubicBezTo>
                <a:lnTo>
                  <a:pt x="3830741" y="253630"/>
                </a:lnTo>
                <a:lnTo>
                  <a:pt x="3830741" y="3782395"/>
                </a:lnTo>
                <a:close/>
                <a:moveTo>
                  <a:pt x="0" y="0"/>
                </a:moveTo>
                <a:cubicBezTo>
                  <a:pt x="678168" y="716943"/>
                  <a:pt x="2221880" y="1454406"/>
                  <a:pt x="3416058" y="1983649"/>
                </a:cubicBezTo>
                <a:cubicBezTo>
                  <a:pt x="2906515" y="2315100"/>
                  <a:pt x="1976707" y="2643252"/>
                  <a:pt x="1914290" y="3355250"/>
                </a:cubicBezTo>
                <a:lnTo>
                  <a:pt x="1318205" y="3154450"/>
                </a:lnTo>
                <a:cubicBezTo>
                  <a:pt x="1531531" y="2503259"/>
                  <a:pt x="1765419" y="2324696"/>
                  <a:pt x="2221606" y="1999551"/>
                </a:cubicBezTo>
                <a:cubicBezTo>
                  <a:pt x="1369032" y="1616387"/>
                  <a:pt x="1025337" y="1447905"/>
                  <a:pt x="21688" y="786442"/>
                </a:cubicBezTo>
                <a:cubicBezTo>
                  <a:pt x="14534" y="524743"/>
                  <a:pt x="14718" y="351758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1" name="Chevron 2">
            <a:extLst>
              <a:ext uri="{FF2B5EF4-FFF2-40B4-BE49-F238E27FC236}">
                <a16:creationId xmlns:a16="http://schemas.microsoft.com/office/drawing/2014/main" id="{C40FC7B6-FF42-4028-8E8E-5C8A6D4E4E22}"/>
              </a:ext>
            </a:extLst>
          </p:cNvPr>
          <p:cNvSpPr/>
          <p:nvPr/>
        </p:nvSpPr>
        <p:spPr>
          <a:xfrm rot="5400000">
            <a:off x="666290" y="3777572"/>
            <a:ext cx="489293" cy="483117"/>
          </a:xfrm>
          <a:custGeom>
            <a:avLst/>
            <a:gdLst/>
            <a:ahLst/>
            <a:cxnLst/>
            <a:rect l="l" t="t" r="r" b="b"/>
            <a:pathLst>
              <a:path w="3830741" h="3782395">
                <a:moveTo>
                  <a:pt x="272737" y="3782395"/>
                </a:moveTo>
                <a:lnTo>
                  <a:pt x="272737" y="1129329"/>
                </a:lnTo>
                <a:cubicBezTo>
                  <a:pt x="368718" y="1192933"/>
                  <a:pt x="457831" y="1251924"/>
                  <a:pt x="541946" y="1307175"/>
                </a:cubicBezTo>
                <a:lnTo>
                  <a:pt x="541946" y="3513186"/>
                </a:lnTo>
                <a:lnTo>
                  <a:pt x="3561532" y="3513186"/>
                </a:lnTo>
                <a:lnTo>
                  <a:pt x="3561532" y="1985872"/>
                </a:lnTo>
                <a:lnTo>
                  <a:pt x="3590324" y="1967561"/>
                </a:lnTo>
                <a:cubicBezTo>
                  <a:pt x="3580733" y="1962993"/>
                  <a:pt x="3571122" y="1958413"/>
                  <a:pt x="3561532" y="1953733"/>
                </a:cubicBezTo>
                <a:lnTo>
                  <a:pt x="3561532" y="522839"/>
                </a:lnTo>
                <a:lnTo>
                  <a:pt x="881682" y="522839"/>
                </a:lnTo>
                <a:cubicBezTo>
                  <a:pt x="739027" y="434224"/>
                  <a:pt x="600115" y="344664"/>
                  <a:pt x="466828" y="253630"/>
                </a:cubicBezTo>
                <a:lnTo>
                  <a:pt x="3830741" y="253630"/>
                </a:lnTo>
                <a:lnTo>
                  <a:pt x="3830741" y="3782395"/>
                </a:lnTo>
                <a:close/>
                <a:moveTo>
                  <a:pt x="0" y="0"/>
                </a:moveTo>
                <a:cubicBezTo>
                  <a:pt x="678168" y="716943"/>
                  <a:pt x="2221880" y="1454406"/>
                  <a:pt x="3416058" y="1983649"/>
                </a:cubicBezTo>
                <a:cubicBezTo>
                  <a:pt x="2906515" y="2315100"/>
                  <a:pt x="1976707" y="2643252"/>
                  <a:pt x="1914290" y="3355250"/>
                </a:cubicBezTo>
                <a:lnTo>
                  <a:pt x="1318205" y="3154450"/>
                </a:lnTo>
                <a:cubicBezTo>
                  <a:pt x="1531531" y="2503259"/>
                  <a:pt x="1765419" y="2324696"/>
                  <a:pt x="2221606" y="1999551"/>
                </a:cubicBezTo>
                <a:cubicBezTo>
                  <a:pt x="1369032" y="1616387"/>
                  <a:pt x="1025337" y="1447905"/>
                  <a:pt x="21688" y="786442"/>
                </a:cubicBezTo>
                <a:cubicBezTo>
                  <a:pt x="14534" y="524743"/>
                  <a:pt x="14718" y="351758"/>
                  <a:pt x="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2" name="Chevron 2">
            <a:extLst>
              <a:ext uri="{FF2B5EF4-FFF2-40B4-BE49-F238E27FC236}">
                <a16:creationId xmlns:a16="http://schemas.microsoft.com/office/drawing/2014/main" id="{9D3E4DAD-0E84-4F46-8313-B15AF86CCD56}"/>
              </a:ext>
            </a:extLst>
          </p:cNvPr>
          <p:cNvSpPr/>
          <p:nvPr/>
        </p:nvSpPr>
        <p:spPr>
          <a:xfrm rot="5400000">
            <a:off x="666289" y="4550653"/>
            <a:ext cx="489293" cy="483117"/>
          </a:xfrm>
          <a:custGeom>
            <a:avLst/>
            <a:gdLst/>
            <a:ahLst/>
            <a:cxnLst/>
            <a:rect l="l" t="t" r="r" b="b"/>
            <a:pathLst>
              <a:path w="3830741" h="3782395">
                <a:moveTo>
                  <a:pt x="272737" y="3782395"/>
                </a:moveTo>
                <a:lnTo>
                  <a:pt x="272737" y="1129329"/>
                </a:lnTo>
                <a:cubicBezTo>
                  <a:pt x="368718" y="1192933"/>
                  <a:pt x="457831" y="1251924"/>
                  <a:pt x="541946" y="1307175"/>
                </a:cubicBezTo>
                <a:lnTo>
                  <a:pt x="541946" y="3513186"/>
                </a:lnTo>
                <a:lnTo>
                  <a:pt x="3561532" y="3513186"/>
                </a:lnTo>
                <a:lnTo>
                  <a:pt x="3561532" y="1985872"/>
                </a:lnTo>
                <a:lnTo>
                  <a:pt x="3590324" y="1967561"/>
                </a:lnTo>
                <a:cubicBezTo>
                  <a:pt x="3580733" y="1962993"/>
                  <a:pt x="3571122" y="1958413"/>
                  <a:pt x="3561532" y="1953733"/>
                </a:cubicBezTo>
                <a:lnTo>
                  <a:pt x="3561532" y="522839"/>
                </a:lnTo>
                <a:lnTo>
                  <a:pt x="881682" y="522839"/>
                </a:lnTo>
                <a:cubicBezTo>
                  <a:pt x="739027" y="434224"/>
                  <a:pt x="600115" y="344664"/>
                  <a:pt x="466828" y="253630"/>
                </a:cubicBezTo>
                <a:lnTo>
                  <a:pt x="3830741" y="253630"/>
                </a:lnTo>
                <a:lnTo>
                  <a:pt x="3830741" y="3782395"/>
                </a:lnTo>
                <a:close/>
                <a:moveTo>
                  <a:pt x="0" y="0"/>
                </a:moveTo>
                <a:cubicBezTo>
                  <a:pt x="678168" y="716943"/>
                  <a:pt x="2221880" y="1454406"/>
                  <a:pt x="3416058" y="1983649"/>
                </a:cubicBezTo>
                <a:cubicBezTo>
                  <a:pt x="2906515" y="2315100"/>
                  <a:pt x="1976707" y="2643252"/>
                  <a:pt x="1914290" y="3355250"/>
                </a:cubicBezTo>
                <a:lnTo>
                  <a:pt x="1318205" y="3154450"/>
                </a:lnTo>
                <a:cubicBezTo>
                  <a:pt x="1531531" y="2503259"/>
                  <a:pt x="1765419" y="2324696"/>
                  <a:pt x="2221606" y="1999551"/>
                </a:cubicBezTo>
                <a:cubicBezTo>
                  <a:pt x="1369032" y="1616387"/>
                  <a:pt x="1025337" y="1447905"/>
                  <a:pt x="21688" y="786442"/>
                </a:cubicBezTo>
                <a:cubicBezTo>
                  <a:pt x="14534" y="524743"/>
                  <a:pt x="14718" y="351758"/>
                  <a:pt x="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21C91DB-832A-4A83-B2C4-73725371761A}"/>
              </a:ext>
            </a:extLst>
          </p:cNvPr>
          <p:cNvSpPr txBox="1"/>
          <p:nvPr/>
        </p:nvSpPr>
        <p:spPr>
          <a:xfrm>
            <a:off x="1301103" y="4633950"/>
            <a:ext cx="1015970" cy="369332"/>
          </a:xfrm>
          <a:prstGeom prst="rect">
            <a:avLst/>
          </a:prstGeom>
          <a:noFill/>
          <a:ln w="3175">
            <a:noFill/>
          </a:ln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altLang="ko-KR" b="1" dirty="0">
                <a:solidFill>
                  <a:prstClr val="black"/>
                </a:solidFill>
                <a:latin typeface="Arial"/>
                <a:cs typeface="Arial" pitchFamily="34" charset="0"/>
              </a:rPr>
              <a:t>r</a:t>
            </a:r>
            <a:r>
              <a:rPr kumimoji="0" lang="pt-PT" altLang="ko-KR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Arial" pitchFamily="34" charset="0"/>
              </a:rPr>
              <a:t>eplace</a:t>
            </a:r>
            <a:endParaRPr kumimoji="0" lang="ko-KR" altLang="en-US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B38188B-2BD9-45A2-BDAB-9B8A233F07C6}"/>
              </a:ext>
            </a:extLst>
          </p:cNvPr>
          <p:cNvGrpSpPr/>
          <p:nvPr/>
        </p:nvGrpSpPr>
        <p:grpSpPr>
          <a:xfrm>
            <a:off x="1301103" y="3115621"/>
            <a:ext cx="4990906" cy="563924"/>
            <a:chOff x="7636555" y="2587098"/>
            <a:chExt cx="3688500" cy="563924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3396C85-3F36-4F96-A083-8782975E16FD}"/>
                </a:ext>
              </a:extLst>
            </p:cNvPr>
            <p:cNvSpPr txBox="1"/>
            <p:nvPr/>
          </p:nvSpPr>
          <p:spPr>
            <a:xfrm>
              <a:off x="7663061" y="2874023"/>
              <a:ext cx="366199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FBD3122-2B0F-4D81-9F9C-273C9491664C}"/>
                </a:ext>
              </a:extLst>
            </p:cNvPr>
            <p:cNvSpPr txBox="1"/>
            <p:nvPr/>
          </p:nvSpPr>
          <p:spPr>
            <a:xfrm>
              <a:off x="7636555" y="2587098"/>
              <a:ext cx="3661994" cy="369332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b="1" dirty="0">
                  <a:solidFill>
                    <a:prstClr val="black"/>
                  </a:solidFill>
                  <a:latin typeface="Arial"/>
                  <a:cs typeface="Arial" pitchFamily="34" charset="0"/>
                </a:rPr>
                <a:t>s</a:t>
              </a:r>
              <a:r>
                <a:rPr kumimoji="0" lang="en-US" altLang="ko-KR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ort </a:t>
              </a:r>
              <a:endParaRPr kumimoji="0" lang="ko-KR" altLang="en-US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2A7F2743-94C7-4AAB-B61F-1B3709A1CAFE}"/>
              </a:ext>
            </a:extLst>
          </p:cNvPr>
          <p:cNvSpPr txBox="1"/>
          <p:nvPr/>
        </p:nvSpPr>
        <p:spPr>
          <a:xfrm>
            <a:off x="1222409" y="3807895"/>
            <a:ext cx="4873591" cy="369332"/>
          </a:xfrm>
          <a:prstGeom prst="rect">
            <a:avLst/>
          </a:prstGeom>
          <a:noFill/>
          <a:ln w="3175">
            <a:noFill/>
          </a:ln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dirty="0">
                <a:solidFill>
                  <a:prstClr val="black"/>
                </a:solidFill>
                <a:latin typeface="Arial"/>
                <a:cs typeface="Arial" pitchFamily="34" charset="0"/>
              </a:rPr>
              <a:t>find e </a:t>
            </a:r>
            <a:r>
              <a:rPr lang="en-US" altLang="ko-KR" b="1" dirty="0" err="1">
                <a:solidFill>
                  <a:prstClr val="black"/>
                </a:solidFill>
                <a:latin typeface="Arial"/>
                <a:cs typeface="Arial" pitchFamily="34" charset="0"/>
              </a:rPr>
              <a:t>find_if</a:t>
            </a:r>
            <a:endParaRPr kumimoji="0" lang="ko-KR" altLang="en-US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61CE2A6-944E-4C1B-B759-ADFDE3C69755}"/>
              </a:ext>
            </a:extLst>
          </p:cNvPr>
          <p:cNvGrpSpPr/>
          <p:nvPr/>
        </p:nvGrpSpPr>
        <p:grpSpPr>
          <a:xfrm>
            <a:off x="514835" y="312274"/>
            <a:ext cx="5581165" cy="954938"/>
            <a:chOff x="6567421" y="1758121"/>
            <a:chExt cx="5137360" cy="954938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3344872-0171-4175-AF66-0C9F383F28D7}"/>
                </a:ext>
              </a:extLst>
            </p:cNvPr>
            <p:cNvSpPr txBox="1"/>
            <p:nvPr/>
          </p:nvSpPr>
          <p:spPr>
            <a:xfrm>
              <a:off x="6567421" y="1758121"/>
              <a:ext cx="5137360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PT" altLang="ko-KR" sz="32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3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Algoritmos relevantes</a:t>
              </a:r>
              <a:endPara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40A21CB-6421-494B-B70C-7383F0613102}"/>
                </a:ext>
              </a:extLst>
            </p:cNvPr>
            <p:cNvSpPr txBox="1"/>
            <p:nvPr/>
          </p:nvSpPr>
          <p:spPr>
            <a:xfrm>
              <a:off x="6567421" y="2405282"/>
              <a:ext cx="513736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</p:grp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D264CFC3-BBAD-43AE-B307-C824C8B68CE6}"/>
              </a:ext>
            </a:extLst>
          </p:cNvPr>
          <p:cNvSpPr txBox="1"/>
          <p:nvPr/>
        </p:nvSpPr>
        <p:spPr>
          <a:xfrm>
            <a:off x="544286" y="1619342"/>
            <a:ext cx="24638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altLang="ko-KR" sz="1800" b="1" i="1" dirty="0">
                <a:solidFill>
                  <a:schemeClr val="accent4"/>
                </a:solidFill>
                <a:cs typeface="Arial" pitchFamily="34" charset="0"/>
              </a:rPr>
              <a:t>algorithm</a:t>
            </a:r>
            <a:endParaRPr lang="ko-KR" altLang="en-US" sz="1800" b="1" i="1" dirty="0">
              <a:solidFill>
                <a:schemeClr val="accent4"/>
              </a:solidFill>
              <a:cs typeface="Arial" pitchFamily="34" charset="0"/>
            </a:endParaRP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3D1F5946-6562-4D88-AEF2-F2D2E6103223}"/>
              </a:ext>
            </a:extLst>
          </p:cNvPr>
          <p:cNvSpPr txBox="1"/>
          <p:nvPr/>
        </p:nvSpPr>
        <p:spPr>
          <a:xfrm>
            <a:off x="514835" y="2047504"/>
            <a:ext cx="403432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Arial" pitchFamily="34" charset="0"/>
              </a:rPr>
              <a:t>Neste </a:t>
            </a: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Arial" pitchFamily="34" charset="0"/>
              </a:rPr>
              <a:t>trabalho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Arial" pitchFamily="34" charset="0"/>
              </a:rPr>
              <a:t>, </a:t>
            </a: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Arial" pitchFamily="34" charset="0"/>
              </a:rPr>
              <a:t>recorremos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Arial" pitchFamily="34" charset="0"/>
              </a:rPr>
              <a:t> a </a:t>
            </a: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Arial" pitchFamily="34" charset="0"/>
              </a:rPr>
              <a:t>vários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Arial" pitchFamily="34" charset="0"/>
              </a:rPr>
              <a:t> </a:t>
            </a: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Arial" pitchFamily="34" charset="0"/>
              </a:rPr>
              <a:t>tipo</a:t>
            </a:r>
            <a:r>
              <a:rPr lang="en-US" altLang="ko-KR" sz="1400" dirty="0">
                <a:solidFill>
                  <a:prstClr val="black"/>
                </a:solidFill>
                <a:latin typeface="Arial"/>
                <a:cs typeface="Arial" pitchFamily="34" charset="0"/>
              </a:rPr>
              <a:t>s de </a:t>
            </a:r>
            <a:r>
              <a:rPr lang="en-US" altLang="ko-KR" sz="1400" dirty="0" err="1">
                <a:solidFill>
                  <a:prstClr val="black"/>
                </a:solidFill>
                <a:latin typeface="Arial"/>
                <a:cs typeface="Arial" pitchFamily="34" charset="0"/>
              </a:rPr>
              <a:t>algoritmos</a:t>
            </a:r>
            <a:r>
              <a:rPr lang="en-US" altLang="ko-KR" sz="1400" dirty="0">
                <a:solidFill>
                  <a:prstClr val="black"/>
                </a:solidFill>
                <a:latin typeface="Arial"/>
                <a:cs typeface="Arial" pitchFamily="34" charset="0"/>
              </a:rPr>
              <a:t> da </a:t>
            </a:r>
            <a:r>
              <a:rPr lang="en-US" altLang="ko-KR" sz="1400" dirty="0" err="1">
                <a:solidFill>
                  <a:prstClr val="black"/>
                </a:solidFill>
                <a:latin typeface="Arial"/>
                <a:cs typeface="Arial" pitchFamily="34" charset="0"/>
              </a:rPr>
              <a:t>biblioteca</a:t>
            </a:r>
            <a:r>
              <a:rPr lang="en-US" altLang="ko-KR" sz="1400" dirty="0">
                <a:solidFill>
                  <a:prstClr val="black"/>
                </a:solidFill>
                <a:latin typeface="Arial"/>
                <a:cs typeface="Arial" pitchFamily="34" charset="0"/>
              </a:rPr>
              <a:t> </a:t>
            </a:r>
            <a:r>
              <a:rPr lang="en-US" altLang="ko-KR" sz="1400" i="1" dirty="0">
                <a:solidFill>
                  <a:prstClr val="black"/>
                </a:solidFill>
                <a:latin typeface="Arial"/>
                <a:cs typeface="Arial" pitchFamily="34" charset="0"/>
              </a:rPr>
              <a:t>algorithm</a:t>
            </a:r>
            <a:r>
              <a:rPr lang="en-US" altLang="ko-KR" sz="1400" dirty="0">
                <a:solidFill>
                  <a:prstClr val="black"/>
                </a:solidFill>
                <a:latin typeface="Arial"/>
                <a:cs typeface="Arial" pitchFamily="34" charset="0"/>
              </a:rPr>
              <a:t> da </a:t>
            </a:r>
            <a:r>
              <a:rPr lang="en-US" altLang="ko-KR" sz="1400" dirty="0" err="1">
                <a:solidFill>
                  <a:prstClr val="black"/>
                </a:solidFill>
                <a:latin typeface="Arial"/>
                <a:cs typeface="Arial" pitchFamily="34" charset="0"/>
              </a:rPr>
              <a:t>stl</a:t>
            </a:r>
            <a:r>
              <a:rPr lang="en-US" altLang="ko-KR" sz="1400" dirty="0">
                <a:solidFill>
                  <a:prstClr val="black"/>
                </a:solidFill>
                <a:latin typeface="Arial"/>
                <a:cs typeface="Arial" pitchFamily="34" charset="0"/>
              </a:rPr>
              <a:t>, </a:t>
            </a:r>
            <a:r>
              <a:rPr lang="en-US" altLang="ko-KR" sz="1400" dirty="0" err="1">
                <a:solidFill>
                  <a:prstClr val="black"/>
                </a:solidFill>
                <a:latin typeface="Arial"/>
                <a:cs typeface="Arial" pitchFamily="34" charset="0"/>
              </a:rPr>
              <a:t>tais</a:t>
            </a:r>
            <a:r>
              <a:rPr lang="en-US" altLang="ko-KR" sz="1400" dirty="0">
                <a:solidFill>
                  <a:prstClr val="black"/>
                </a:solidFill>
                <a:latin typeface="Arial"/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  <a:latin typeface="Arial"/>
                <a:cs typeface="Arial" pitchFamily="34" charset="0"/>
              </a:rPr>
              <a:t>como</a:t>
            </a:r>
            <a:r>
              <a:rPr lang="en-US" altLang="ko-KR" sz="1400" dirty="0">
                <a:solidFill>
                  <a:prstClr val="black"/>
                </a:solidFill>
                <a:latin typeface="Arial"/>
                <a:cs typeface="Arial" pitchFamily="34" charset="0"/>
              </a:rPr>
              <a:t>: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sp>
        <p:nvSpPr>
          <p:cNvPr id="33" name="Chevron 2">
            <a:extLst>
              <a:ext uri="{FF2B5EF4-FFF2-40B4-BE49-F238E27FC236}">
                <a16:creationId xmlns:a16="http://schemas.microsoft.com/office/drawing/2014/main" id="{4212C634-E7D7-4EEE-A4E0-13C3CD4A5E2C}"/>
              </a:ext>
            </a:extLst>
          </p:cNvPr>
          <p:cNvSpPr/>
          <p:nvPr/>
        </p:nvSpPr>
        <p:spPr>
          <a:xfrm rot="5400000">
            <a:off x="650900" y="5323470"/>
            <a:ext cx="489293" cy="483117"/>
          </a:xfrm>
          <a:custGeom>
            <a:avLst/>
            <a:gdLst/>
            <a:ahLst/>
            <a:cxnLst/>
            <a:rect l="l" t="t" r="r" b="b"/>
            <a:pathLst>
              <a:path w="3830741" h="3782395">
                <a:moveTo>
                  <a:pt x="272737" y="3782395"/>
                </a:moveTo>
                <a:lnTo>
                  <a:pt x="272737" y="1129329"/>
                </a:lnTo>
                <a:cubicBezTo>
                  <a:pt x="368718" y="1192933"/>
                  <a:pt x="457831" y="1251924"/>
                  <a:pt x="541946" y="1307175"/>
                </a:cubicBezTo>
                <a:lnTo>
                  <a:pt x="541946" y="3513186"/>
                </a:lnTo>
                <a:lnTo>
                  <a:pt x="3561532" y="3513186"/>
                </a:lnTo>
                <a:lnTo>
                  <a:pt x="3561532" y="1985872"/>
                </a:lnTo>
                <a:lnTo>
                  <a:pt x="3590324" y="1967561"/>
                </a:lnTo>
                <a:cubicBezTo>
                  <a:pt x="3580733" y="1962993"/>
                  <a:pt x="3571122" y="1958413"/>
                  <a:pt x="3561532" y="1953733"/>
                </a:cubicBezTo>
                <a:lnTo>
                  <a:pt x="3561532" y="522839"/>
                </a:lnTo>
                <a:lnTo>
                  <a:pt x="881682" y="522839"/>
                </a:lnTo>
                <a:cubicBezTo>
                  <a:pt x="739027" y="434224"/>
                  <a:pt x="600115" y="344664"/>
                  <a:pt x="466828" y="253630"/>
                </a:cubicBezTo>
                <a:lnTo>
                  <a:pt x="3830741" y="253630"/>
                </a:lnTo>
                <a:lnTo>
                  <a:pt x="3830741" y="3782395"/>
                </a:lnTo>
                <a:close/>
                <a:moveTo>
                  <a:pt x="0" y="0"/>
                </a:moveTo>
                <a:cubicBezTo>
                  <a:pt x="678168" y="716943"/>
                  <a:pt x="2221880" y="1454406"/>
                  <a:pt x="3416058" y="1983649"/>
                </a:cubicBezTo>
                <a:cubicBezTo>
                  <a:pt x="2906515" y="2315100"/>
                  <a:pt x="1976707" y="2643252"/>
                  <a:pt x="1914290" y="3355250"/>
                </a:cubicBezTo>
                <a:lnTo>
                  <a:pt x="1318205" y="3154450"/>
                </a:lnTo>
                <a:cubicBezTo>
                  <a:pt x="1531531" y="2503259"/>
                  <a:pt x="1765419" y="2324696"/>
                  <a:pt x="2221606" y="1999551"/>
                </a:cubicBezTo>
                <a:cubicBezTo>
                  <a:pt x="1369032" y="1616387"/>
                  <a:pt x="1025337" y="1447905"/>
                  <a:pt x="21688" y="786442"/>
                </a:cubicBezTo>
                <a:cubicBezTo>
                  <a:pt x="14534" y="524743"/>
                  <a:pt x="14718" y="351758"/>
                  <a:pt x="0" y="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34" name="Chevron 2">
            <a:extLst>
              <a:ext uri="{FF2B5EF4-FFF2-40B4-BE49-F238E27FC236}">
                <a16:creationId xmlns:a16="http://schemas.microsoft.com/office/drawing/2014/main" id="{D74E0FF6-49E4-45BF-8C7D-81E8B8B7A6CB}"/>
              </a:ext>
            </a:extLst>
          </p:cNvPr>
          <p:cNvSpPr/>
          <p:nvPr/>
        </p:nvSpPr>
        <p:spPr>
          <a:xfrm rot="5400000">
            <a:off x="654359" y="6035086"/>
            <a:ext cx="489293" cy="483117"/>
          </a:xfrm>
          <a:custGeom>
            <a:avLst/>
            <a:gdLst/>
            <a:ahLst/>
            <a:cxnLst/>
            <a:rect l="l" t="t" r="r" b="b"/>
            <a:pathLst>
              <a:path w="3830741" h="3782395">
                <a:moveTo>
                  <a:pt x="272737" y="3782395"/>
                </a:moveTo>
                <a:lnTo>
                  <a:pt x="272737" y="1129329"/>
                </a:lnTo>
                <a:cubicBezTo>
                  <a:pt x="368718" y="1192933"/>
                  <a:pt x="457831" y="1251924"/>
                  <a:pt x="541946" y="1307175"/>
                </a:cubicBezTo>
                <a:lnTo>
                  <a:pt x="541946" y="3513186"/>
                </a:lnTo>
                <a:lnTo>
                  <a:pt x="3561532" y="3513186"/>
                </a:lnTo>
                <a:lnTo>
                  <a:pt x="3561532" y="1985872"/>
                </a:lnTo>
                <a:lnTo>
                  <a:pt x="3590324" y="1967561"/>
                </a:lnTo>
                <a:cubicBezTo>
                  <a:pt x="3580733" y="1962993"/>
                  <a:pt x="3571122" y="1958413"/>
                  <a:pt x="3561532" y="1953733"/>
                </a:cubicBezTo>
                <a:lnTo>
                  <a:pt x="3561532" y="522839"/>
                </a:lnTo>
                <a:lnTo>
                  <a:pt x="881682" y="522839"/>
                </a:lnTo>
                <a:cubicBezTo>
                  <a:pt x="739027" y="434224"/>
                  <a:pt x="600115" y="344664"/>
                  <a:pt x="466828" y="253630"/>
                </a:cubicBezTo>
                <a:lnTo>
                  <a:pt x="3830741" y="253630"/>
                </a:lnTo>
                <a:lnTo>
                  <a:pt x="3830741" y="3782395"/>
                </a:lnTo>
                <a:close/>
                <a:moveTo>
                  <a:pt x="0" y="0"/>
                </a:moveTo>
                <a:cubicBezTo>
                  <a:pt x="678168" y="716943"/>
                  <a:pt x="2221880" y="1454406"/>
                  <a:pt x="3416058" y="1983649"/>
                </a:cubicBezTo>
                <a:cubicBezTo>
                  <a:pt x="2906515" y="2315100"/>
                  <a:pt x="1976707" y="2643252"/>
                  <a:pt x="1914290" y="3355250"/>
                </a:cubicBezTo>
                <a:lnTo>
                  <a:pt x="1318205" y="3154450"/>
                </a:lnTo>
                <a:cubicBezTo>
                  <a:pt x="1531531" y="2503259"/>
                  <a:pt x="1765419" y="2324696"/>
                  <a:pt x="2221606" y="1999551"/>
                </a:cubicBezTo>
                <a:cubicBezTo>
                  <a:pt x="1369032" y="1616387"/>
                  <a:pt x="1025337" y="1447905"/>
                  <a:pt x="21688" y="786442"/>
                </a:cubicBezTo>
                <a:cubicBezTo>
                  <a:pt x="14534" y="524743"/>
                  <a:pt x="14718" y="351758"/>
                  <a:pt x="0" y="0"/>
                </a:cubicBezTo>
                <a:close/>
              </a:path>
            </a:pathLst>
          </a:cu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4E4AC60B-3788-4324-BB70-CF7E656CBDB3}"/>
              </a:ext>
            </a:extLst>
          </p:cNvPr>
          <p:cNvSpPr txBox="1"/>
          <p:nvPr/>
        </p:nvSpPr>
        <p:spPr>
          <a:xfrm>
            <a:off x="1301102" y="5363515"/>
            <a:ext cx="8982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pt-PT" altLang="ko-KR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Arial" pitchFamily="34" charset="0"/>
              </a:rPr>
              <a:t>all_of</a:t>
            </a:r>
            <a:endParaRPr lang="pt-PT" dirty="0"/>
          </a:p>
        </p:txBody>
      </p: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EEF92654-4A02-4BFA-B173-BCCFA5EE8043}"/>
              </a:ext>
            </a:extLst>
          </p:cNvPr>
          <p:cNvSpPr txBox="1"/>
          <p:nvPr/>
        </p:nvSpPr>
        <p:spPr>
          <a:xfrm>
            <a:off x="1222409" y="6031998"/>
            <a:ext cx="1270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pt-PT" altLang="ko-KR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Arial" pitchFamily="34" charset="0"/>
              </a:rPr>
              <a:t>transform</a:t>
            </a:r>
            <a:endParaRPr lang="pt-PT" dirty="0"/>
          </a:p>
        </p:txBody>
      </p:sp>
      <p:pic>
        <p:nvPicPr>
          <p:cNvPr id="40" name="Imagem 39" descr="Uma imagem com texto&#10;&#10;Descrição gerada automaticamente">
            <a:extLst>
              <a:ext uri="{FF2B5EF4-FFF2-40B4-BE49-F238E27FC236}">
                <a16:creationId xmlns:a16="http://schemas.microsoft.com/office/drawing/2014/main" id="{D72C0524-13D0-4562-8FC2-BE2625C7A2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9159" y="1705603"/>
            <a:ext cx="7098555" cy="14632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7" name="Seta: Para a Direita 46">
            <a:extLst>
              <a:ext uri="{FF2B5EF4-FFF2-40B4-BE49-F238E27FC236}">
                <a16:creationId xmlns:a16="http://schemas.microsoft.com/office/drawing/2014/main" id="{5888F7F6-C957-4616-B9CE-32C3DE9732D1}"/>
              </a:ext>
            </a:extLst>
          </p:cNvPr>
          <p:cNvSpPr/>
          <p:nvPr/>
        </p:nvSpPr>
        <p:spPr>
          <a:xfrm>
            <a:off x="4269759" y="2428743"/>
            <a:ext cx="491066" cy="298789"/>
          </a:xfrm>
          <a:prstGeom prst="rightArrow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3" name="Imagem 2" descr="Uma imagem com texto&#10;&#10;Descrição gerada automaticamente">
            <a:extLst>
              <a:ext uri="{FF2B5EF4-FFF2-40B4-BE49-F238E27FC236}">
                <a16:creationId xmlns:a16="http://schemas.microsoft.com/office/drawing/2014/main" id="{FD19E13E-3BDF-47BD-B377-26D28F7DB9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676" y="3439104"/>
            <a:ext cx="5334744" cy="10955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Imagem 4" descr="Uma imagem com texto&#10;&#10;Descrição gerada automaticamente">
            <a:extLst>
              <a:ext uri="{FF2B5EF4-FFF2-40B4-BE49-F238E27FC236}">
                <a16:creationId xmlns:a16="http://schemas.microsoft.com/office/drawing/2014/main" id="{FB3D3714-137B-4660-9761-94A0CCF399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5654" y="4844065"/>
            <a:ext cx="7505563" cy="1487341"/>
          </a:xfrm>
          <a:prstGeom prst="rect">
            <a:avLst/>
          </a:prstGeom>
        </p:spPr>
      </p:pic>
      <p:sp>
        <p:nvSpPr>
          <p:cNvPr id="28" name="Seta: Para a Direita 27">
            <a:extLst>
              <a:ext uri="{FF2B5EF4-FFF2-40B4-BE49-F238E27FC236}">
                <a16:creationId xmlns:a16="http://schemas.microsoft.com/office/drawing/2014/main" id="{03BD61B7-C664-4649-A110-79F51EE085B4}"/>
              </a:ext>
            </a:extLst>
          </p:cNvPr>
          <p:cNvSpPr/>
          <p:nvPr/>
        </p:nvSpPr>
        <p:spPr>
          <a:xfrm>
            <a:off x="4064886" y="5075536"/>
            <a:ext cx="491066" cy="298789"/>
          </a:xfrm>
          <a:prstGeom prst="rightArrow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953FFCAE-EB2E-484E-8FC3-855F4B59895C}"/>
              </a:ext>
            </a:extLst>
          </p:cNvPr>
          <p:cNvSpPr txBox="1"/>
          <p:nvPr/>
        </p:nvSpPr>
        <p:spPr>
          <a:xfrm>
            <a:off x="142043" y="6401330"/>
            <a:ext cx="402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2991817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C8A88E41-FAE4-46B5-A48E-4E6DCE9C67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02" t="14468" r="26595" b="4680"/>
          <a:stretch/>
        </p:blipFill>
        <p:spPr>
          <a:xfrm>
            <a:off x="1071047" y="156303"/>
            <a:ext cx="9599912" cy="6545394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836985B0-F7F2-43C8-B637-2D395A0EF309}"/>
              </a:ext>
            </a:extLst>
          </p:cNvPr>
          <p:cNvSpPr txBox="1"/>
          <p:nvPr/>
        </p:nvSpPr>
        <p:spPr>
          <a:xfrm>
            <a:off x="260924" y="156303"/>
            <a:ext cx="2520234" cy="369332"/>
          </a:xfrm>
          <a:prstGeom prst="rect">
            <a:avLst/>
          </a:prstGeom>
          <a:solidFill>
            <a:srgbClr val="00B0F0"/>
          </a:solidFill>
          <a:effectLst>
            <a:glow rad="101600">
              <a:srgbClr val="00B0F0">
                <a:alpha val="60000"/>
              </a:srgbClr>
            </a:glow>
          </a:effectLst>
        </p:spPr>
        <p:txBody>
          <a:bodyPr wrap="square" rtlCol="0">
            <a:spAutoFit/>
          </a:bodyPr>
          <a:lstStyle/>
          <a:p>
            <a:r>
              <a:rPr lang="pt-PT" b="1" dirty="0">
                <a:ln w="10160">
                  <a:solidFill>
                    <a:srgbClr val="00B0F0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Diagrama de classes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8B16BF85-FFD8-486A-B2C3-0E126805580A}"/>
              </a:ext>
            </a:extLst>
          </p:cNvPr>
          <p:cNvSpPr txBox="1"/>
          <p:nvPr/>
        </p:nvSpPr>
        <p:spPr>
          <a:xfrm>
            <a:off x="199909" y="6358998"/>
            <a:ext cx="310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1387627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7EDF7BB3-10E3-4DB8-A689-527F13ED68AF}"/>
              </a:ext>
            </a:extLst>
          </p:cNvPr>
          <p:cNvSpPr txBox="1"/>
          <p:nvPr/>
        </p:nvSpPr>
        <p:spPr>
          <a:xfrm>
            <a:off x="341499" y="189468"/>
            <a:ext cx="2520234" cy="369332"/>
          </a:xfrm>
          <a:prstGeom prst="rect">
            <a:avLst/>
          </a:prstGeom>
          <a:solidFill>
            <a:srgbClr val="00B0F0"/>
          </a:solidFill>
          <a:effectLst>
            <a:glow rad="101600">
              <a:srgbClr val="00B0F0">
                <a:alpha val="60000"/>
              </a:srgbClr>
            </a:glow>
          </a:effectLst>
        </p:spPr>
        <p:txBody>
          <a:bodyPr wrap="square" rtlCol="0">
            <a:spAutoFit/>
          </a:bodyPr>
          <a:lstStyle/>
          <a:p>
            <a:r>
              <a:rPr lang="pt-PT" b="1" dirty="0">
                <a:ln w="10160">
                  <a:solidFill>
                    <a:srgbClr val="00B0F0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Diagrama de classes</a:t>
            </a:r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E103FC32-4665-4BE1-984E-F1835A4D402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7" t="15461" r="21091" b="6242"/>
          <a:stretch/>
        </p:blipFill>
        <p:spPr>
          <a:xfrm>
            <a:off x="16425" y="643467"/>
            <a:ext cx="12175575" cy="6214533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39FDB7F5-F100-4BF1-8752-4A9CB07FFC3E}"/>
              </a:ext>
            </a:extLst>
          </p:cNvPr>
          <p:cNvSpPr txBox="1"/>
          <p:nvPr/>
        </p:nvSpPr>
        <p:spPr>
          <a:xfrm>
            <a:off x="123705" y="6422665"/>
            <a:ext cx="248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13257495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7EDF7BB3-10E3-4DB8-A689-527F13ED68AF}"/>
              </a:ext>
            </a:extLst>
          </p:cNvPr>
          <p:cNvSpPr txBox="1"/>
          <p:nvPr/>
        </p:nvSpPr>
        <p:spPr>
          <a:xfrm>
            <a:off x="341499" y="189468"/>
            <a:ext cx="2520234" cy="369332"/>
          </a:xfrm>
          <a:prstGeom prst="rect">
            <a:avLst/>
          </a:prstGeom>
          <a:solidFill>
            <a:srgbClr val="00B0F0"/>
          </a:solidFill>
          <a:effectLst>
            <a:glow rad="101600">
              <a:srgbClr val="00B0F0">
                <a:alpha val="60000"/>
              </a:srgbClr>
            </a:glow>
          </a:effectLst>
        </p:spPr>
        <p:txBody>
          <a:bodyPr wrap="square" rtlCol="0">
            <a:spAutoFit/>
          </a:bodyPr>
          <a:lstStyle/>
          <a:p>
            <a:r>
              <a:rPr lang="pt-PT" b="1" dirty="0">
                <a:ln w="10160">
                  <a:solidFill>
                    <a:srgbClr val="00B0F0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Diagrama de classes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88CEF02-B13F-4F01-9DB7-3679A155C7A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84" t="14815" r="45415" b="7285"/>
          <a:stretch/>
        </p:blipFill>
        <p:spPr>
          <a:xfrm>
            <a:off x="1123927" y="795866"/>
            <a:ext cx="9069940" cy="5974265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7F767FF1-A9FF-4C8E-9B21-99CDF30103D6}"/>
              </a:ext>
            </a:extLst>
          </p:cNvPr>
          <p:cNvSpPr txBox="1"/>
          <p:nvPr/>
        </p:nvSpPr>
        <p:spPr>
          <a:xfrm>
            <a:off x="124287" y="6349299"/>
            <a:ext cx="328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40769353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7EDF7BB3-10E3-4DB8-A689-527F13ED68AF}"/>
              </a:ext>
            </a:extLst>
          </p:cNvPr>
          <p:cNvSpPr txBox="1"/>
          <p:nvPr/>
        </p:nvSpPr>
        <p:spPr>
          <a:xfrm>
            <a:off x="341499" y="189468"/>
            <a:ext cx="2520234" cy="369332"/>
          </a:xfrm>
          <a:prstGeom prst="rect">
            <a:avLst/>
          </a:prstGeom>
          <a:solidFill>
            <a:srgbClr val="00B0F0"/>
          </a:solidFill>
          <a:effectLst>
            <a:glow rad="101600">
              <a:srgbClr val="00B0F0">
                <a:alpha val="60000"/>
              </a:srgbClr>
            </a:glow>
          </a:effectLst>
        </p:spPr>
        <p:txBody>
          <a:bodyPr wrap="square" rtlCol="0">
            <a:spAutoFit/>
          </a:bodyPr>
          <a:lstStyle/>
          <a:p>
            <a:r>
              <a:rPr lang="pt-PT" b="1" dirty="0">
                <a:ln w="10160">
                  <a:solidFill>
                    <a:srgbClr val="00B0F0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Diagrama de classes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19CF1746-29E7-4E24-9FF5-955FD486315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89" t="17161" r="30833" b="14197"/>
          <a:stretch/>
        </p:blipFill>
        <p:spPr>
          <a:xfrm>
            <a:off x="1478849" y="686677"/>
            <a:ext cx="9234301" cy="5863322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3494F9E8-3B74-46B3-B25A-5709F6268985}"/>
              </a:ext>
            </a:extLst>
          </p:cNvPr>
          <p:cNvSpPr txBox="1"/>
          <p:nvPr/>
        </p:nvSpPr>
        <p:spPr>
          <a:xfrm>
            <a:off x="115410" y="6436311"/>
            <a:ext cx="363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31073181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30">
          <a:fgClr>
            <a:schemeClr val="accent2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aixaDeTexto 18">
            <a:extLst>
              <a:ext uri="{FF2B5EF4-FFF2-40B4-BE49-F238E27FC236}">
                <a16:creationId xmlns:a16="http://schemas.microsoft.com/office/drawing/2014/main" id="{5EBC4408-185E-4857-9B5B-CAB86F506974}"/>
              </a:ext>
            </a:extLst>
          </p:cNvPr>
          <p:cNvSpPr txBox="1"/>
          <p:nvPr/>
        </p:nvSpPr>
        <p:spPr>
          <a:xfrm>
            <a:off x="6555180" y="268095"/>
            <a:ext cx="4634143" cy="408623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effectLst>
            <a:glow rad="63500">
              <a:schemeClr val="accent4">
                <a:satMod val="175000"/>
                <a:alpha val="40000"/>
              </a:schemeClr>
            </a:glow>
            <a:innerShdw blurRad="63500" dist="50800" dir="5400000">
              <a:prstClr val="black">
                <a:alpha val="50000"/>
              </a:prstClr>
            </a:innerShdw>
          </a:effectLst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pt-PT" b="1" dirty="0">
                <a:ln/>
                <a:solidFill>
                  <a:schemeClr val="accent4"/>
                </a:solidFill>
              </a:rPr>
              <a:t>Estrutura de ficheiros</a:t>
            </a:r>
          </a:p>
        </p:txBody>
      </p:sp>
      <p:pic>
        <p:nvPicPr>
          <p:cNvPr id="26" name="Imagem 25" descr="Uma imagem com texto&#10;&#10;Descrição gerada automaticamente">
            <a:extLst>
              <a:ext uri="{FF2B5EF4-FFF2-40B4-BE49-F238E27FC236}">
                <a16:creationId xmlns:a16="http://schemas.microsoft.com/office/drawing/2014/main" id="{27AA3AD4-5CEC-422E-A4C6-057F81C7C2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5180" y="5929062"/>
            <a:ext cx="4634143" cy="8002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0" name="CaixaDeTexto 59">
            <a:extLst>
              <a:ext uri="{FF2B5EF4-FFF2-40B4-BE49-F238E27FC236}">
                <a16:creationId xmlns:a16="http://schemas.microsoft.com/office/drawing/2014/main" id="{0744B617-A68A-47C0-8452-30B58389F67C}"/>
              </a:ext>
            </a:extLst>
          </p:cNvPr>
          <p:cNvSpPr txBox="1"/>
          <p:nvPr/>
        </p:nvSpPr>
        <p:spPr>
          <a:xfrm>
            <a:off x="545886" y="268095"/>
            <a:ext cx="5550115" cy="408623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effectLst>
            <a:glow rad="63500">
              <a:schemeClr val="accent4">
                <a:satMod val="175000"/>
                <a:alpha val="40000"/>
              </a:schemeClr>
            </a:glow>
            <a:innerShdw blurRad="63500" dist="50800" dir="5400000">
              <a:prstClr val="black">
                <a:alpha val="50000"/>
              </a:prstClr>
            </a:innerShdw>
          </a:effectLst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pt-PT" b="1" dirty="0">
                <a:ln/>
                <a:solidFill>
                  <a:schemeClr val="accent4"/>
                </a:solidFill>
              </a:rPr>
              <a:t>Exemplo: ler e escrever clientes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1F14F0E-97FD-4921-B5BE-7415F698600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927" t="14110" r="24550" b="33981"/>
          <a:stretch/>
        </p:blipFill>
        <p:spPr>
          <a:xfrm>
            <a:off x="545886" y="807868"/>
            <a:ext cx="5550115" cy="35599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A6913258-FA93-49DB-AAE3-EADC48DFF2B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927" t="32104" r="24550" b="33463"/>
          <a:stretch/>
        </p:blipFill>
        <p:spPr>
          <a:xfrm>
            <a:off x="545885" y="4367814"/>
            <a:ext cx="5550115" cy="23614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AF49E608-F614-49C8-8B16-D8B3952316F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9491" t="13356" r="32500" b="15698"/>
          <a:stretch/>
        </p:blipFill>
        <p:spPr>
          <a:xfrm>
            <a:off x="6555180" y="915804"/>
            <a:ext cx="4634143" cy="4774172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83E000D3-5E46-4634-BBAD-A8F94C8870EE}"/>
              </a:ext>
            </a:extLst>
          </p:cNvPr>
          <p:cNvSpPr txBox="1"/>
          <p:nvPr/>
        </p:nvSpPr>
        <p:spPr>
          <a:xfrm>
            <a:off x="115410" y="6356412"/>
            <a:ext cx="301840" cy="3728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221383208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Yellow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over and End Slide Master">
  <a:themeElements>
    <a:clrScheme name="Yellow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Contents Slide Master">
  <a:themeElements>
    <a:clrScheme name="Yellow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1158</TotalTime>
  <Words>311</Words>
  <Application>Microsoft Office PowerPoint</Application>
  <PresentationFormat>Ecrã Panorâmico</PresentationFormat>
  <Paragraphs>81</Paragraphs>
  <Slides>19</Slides>
  <Notes>0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5</vt:i4>
      </vt:variant>
      <vt:variant>
        <vt:lpstr>Tema</vt:lpstr>
      </vt:variant>
      <vt:variant>
        <vt:i4>4</vt:i4>
      </vt:variant>
      <vt:variant>
        <vt:lpstr>Títulos dos diapositivos</vt:lpstr>
      </vt:variant>
      <vt:variant>
        <vt:i4>19</vt:i4>
      </vt:variant>
    </vt:vector>
  </HeadingPairs>
  <TitlesOfParts>
    <vt:vector size="28" baseType="lpstr">
      <vt:lpstr>Arial</vt:lpstr>
      <vt:lpstr>Arial Black</vt:lpstr>
      <vt:lpstr>Calibri</vt:lpstr>
      <vt:lpstr>Calibri Light</vt:lpstr>
      <vt:lpstr>Whitney</vt:lpstr>
      <vt:lpstr>Tema do Office</vt:lpstr>
      <vt:lpstr>Contents Slide Master</vt:lpstr>
      <vt:lpstr>Cover and End Slide Master</vt:lpstr>
      <vt:lpstr>1_Contents Slide Master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Adelaide Santos</dc:creator>
  <cp:lastModifiedBy>Adelaide Santos</cp:lastModifiedBy>
  <cp:revision>63</cp:revision>
  <dcterms:created xsi:type="dcterms:W3CDTF">2020-11-19T00:33:41Z</dcterms:created>
  <dcterms:modified xsi:type="dcterms:W3CDTF">2020-11-20T07:00:35Z</dcterms:modified>
</cp:coreProperties>
</file>